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84" r:id="rId3"/>
    <p:sldId id="259" r:id="rId4"/>
    <p:sldId id="298" r:id="rId5"/>
    <p:sldId id="287" r:id="rId6"/>
    <p:sldId id="289" r:id="rId7"/>
    <p:sldId id="286" r:id="rId8"/>
    <p:sldId id="285" r:id="rId9"/>
    <p:sldId id="288" r:id="rId10"/>
    <p:sldId id="290" r:id="rId11"/>
    <p:sldId id="291" r:id="rId12"/>
    <p:sldId id="293" r:id="rId13"/>
    <p:sldId id="294" r:id="rId14"/>
    <p:sldId id="292" r:id="rId15"/>
    <p:sldId id="299" r:id="rId16"/>
    <p:sldId id="296" r:id="rId17"/>
    <p:sldId id="297" r:id="rId18"/>
    <p:sldId id="300" r:id="rId19"/>
    <p:sldId id="301" r:id="rId20"/>
    <p:sldId id="302" r:id="rId21"/>
    <p:sldId id="303" r:id="rId22"/>
    <p:sldId id="304" r:id="rId23"/>
    <p:sldId id="305" r:id="rId24"/>
    <p:sldId id="314" r:id="rId25"/>
    <p:sldId id="306" r:id="rId26"/>
    <p:sldId id="307" r:id="rId27"/>
    <p:sldId id="265" r:id="rId28"/>
    <p:sldId id="308" r:id="rId29"/>
    <p:sldId id="257" r:id="rId30"/>
    <p:sldId id="310" r:id="rId31"/>
    <p:sldId id="312" r:id="rId32"/>
    <p:sldId id="311" r:id="rId33"/>
    <p:sldId id="261" r:id="rId34"/>
    <p:sldId id="278" r:id="rId35"/>
    <p:sldId id="313" r:id="rId3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IBM Plex Sans" panose="02010600030101010101" charset="0"/>
      <p:regular r:id="rId39"/>
      <p:bold r:id="rId40"/>
      <p:italic r:id="rId41"/>
      <p:boldItalic r:id="rId42"/>
    </p:embeddedFont>
    <p:embeddedFont>
      <p:font typeface="IBM Plex Serif" panose="02010600030101010101" charset="0"/>
      <p:regular r:id="rId43"/>
      <p:bold r:id="rId44"/>
      <p:italic r:id="rId45"/>
      <p:boldItalic r:id="rId46"/>
    </p:embeddedFont>
    <p:embeddedFont>
      <p:font typeface="IBM Plex Serif Medium" panose="02010600030101010101" charset="0"/>
      <p:regular r:id="rId47"/>
      <p:bold r:id="rId48"/>
      <p:italic r:id="rId49"/>
      <p:boldItalic r:id="rId50"/>
    </p:embeddedFont>
    <p:embeddedFont>
      <p:font typeface="IBM Plex Serif SemiBold" panose="02010600030101010101" charset="0"/>
      <p:regular r:id="rId51"/>
      <p:bold r:id="rId52"/>
      <p:italic r:id="rId53"/>
      <p:boldItalic r:id="rId54"/>
    </p:embeddedFont>
    <p:embeddedFont>
      <p:font typeface="Merriweather" panose="02010600030101010101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e Gao" initials="JG" lastIdx="1" clrIdx="0">
    <p:extLst>
      <p:ext uri="{19B8F6BF-5375-455C-9EA6-DF929625EA0E}">
        <p15:presenceInfo xmlns:p15="http://schemas.microsoft.com/office/powerpoint/2012/main" userId="Jane G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AD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BA645-EED7-4683-A941-226C9AEA4EE7}" v="2" dt="2020-06-30T15:34:54.180"/>
  </p1510:revLst>
</p1510:revInfo>
</file>

<file path=ppt/tableStyles.xml><?xml version="1.0" encoding="utf-8"?>
<a:tblStyleLst xmlns:a="http://schemas.openxmlformats.org/drawingml/2006/main" def="{A8C56BBE-B06B-4D54-ACBA-571AA7351E30}">
  <a:tblStyle styleId="{A8C56BBE-B06B-4D54-ACBA-571AA7351E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O Tianxiang" userId="8b55f0fa-20b8-424a-a3d1-9988fd553610" providerId="ADAL" clId="{C60B74B0-F742-4295-AE8C-14B9C6BB02B5}"/>
    <pc:docChg chg="modSld">
      <pc:chgData name="GAO Tianxiang" userId="8b55f0fa-20b8-424a-a3d1-9988fd553610" providerId="ADAL" clId="{C60B74B0-F742-4295-AE8C-14B9C6BB02B5}" dt="2020-05-05T12:43:31.440" v="56" actId="20577"/>
      <pc:docMkLst>
        <pc:docMk/>
      </pc:docMkLst>
      <pc:sldChg chg="modNotesTx">
        <pc:chgData name="GAO Tianxiang" userId="8b55f0fa-20b8-424a-a3d1-9988fd553610" providerId="ADAL" clId="{C60B74B0-F742-4295-AE8C-14B9C6BB02B5}" dt="2020-05-05T12:43:31.440" v="56" actId="20577"/>
        <pc:sldMkLst>
          <pc:docMk/>
          <pc:sldMk cId="1379448816" sldId="306"/>
        </pc:sldMkLst>
      </pc:sldChg>
    </pc:docChg>
  </pc:docChgLst>
  <pc:docChgLst>
    <pc:chgData name="GAO Tianxiang" userId="8b55f0fa-20b8-424a-a3d1-9988fd553610" providerId="ADAL" clId="{1432D73E-5C4C-4E02-B53A-19A5EF97A8F5}"/>
    <pc:docChg chg="undo custSel modSld">
      <pc:chgData name="GAO Tianxiang" userId="8b55f0fa-20b8-424a-a3d1-9988fd553610" providerId="ADAL" clId="{1432D73E-5C4C-4E02-B53A-19A5EF97A8F5}" dt="2020-04-27T06:34:14.413" v="97"/>
      <pc:docMkLst>
        <pc:docMk/>
      </pc:docMkLst>
      <pc:sldChg chg="addSp modSp modAnim">
        <pc:chgData name="GAO Tianxiang" userId="8b55f0fa-20b8-424a-a3d1-9988fd553610" providerId="ADAL" clId="{1432D73E-5C4C-4E02-B53A-19A5EF97A8F5}" dt="2020-04-27T06:34:14.413" v="97"/>
        <pc:sldMkLst>
          <pc:docMk/>
          <pc:sldMk cId="0" sldId="257"/>
        </pc:sldMkLst>
        <pc:spChg chg="add mod">
          <ac:chgData name="GAO Tianxiang" userId="8b55f0fa-20b8-424a-a3d1-9988fd553610" providerId="ADAL" clId="{1432D73E-5C4C-4E02-B53A-19A5EF97A8F5}" dt="2020-04-27T06:33:51.401" v="95" actId="164"/>
          <ac:spMkLst>
            <pc:docMk/>
            <pc:sldMk cId="0" sldId="257"/>
            <ac:spMk id="2" creationId="{2CDBE87D-50C8-4777-BEC9-409B606BAC55}"/>
          </ac:spMkLst>
        </pc:spChg>
        <pc:grpChg chg="add mod">
          <ac:chgData name="GAO Tianxiang" userId="8b55f0fa-20b8-424a-a3d1-9988fd553610" providerId="ADAL" clId="{1432D73E-5C4C-4E02-B53A-19A5EF97A8F5}" dt="2020-04-27T06:33:51.401" v="95" actId="164"/>
          <ac:grpSpMkLst>
            <pc:docMk/>
            <pc:sldMk cId="0" sldId="257"/>
            <ac:grpSpMk id="3" creationId="{C342005C-33F4-4D3B-9411-8D051939929E}"/>
          </ac:grpSpMkLst>
        </pc:grpChg>
        <pc:grpChg chg="mod">
          <ac:chgData name="GAO Tianxiang" userId="8b55f0fa-20b8-424a-a3d1-9988fd553610" providerId="ADAL" clId="{1432D73E-5C4C-4E02-B53A-19A5EF97A8F5}" dt="2020-04-27T06:33:51.401" v="95" actId="164"/>
          <ac:grpSpMkLst>
            <pc:docMk/>
            <pc:sldMk cId="0" sldId="257"/>
            <ac:grpSpMk id="41" creationId="{C39A765B-5342-41C3-B402-ABF199F01A07}"/>
          </ac:grpSpMkLst>
        </pc:grpChg>
      </pc:sldChg>
      <pc:sldChg chg="modSp mod">
        <pc:chgData name="GAO Tianxiang" userId="8b55f0fa-20b8-424a-a3d1-9988fd553610" providerId="ADAL" clId="{1432D73E-5C4C-4E02-B53A-19A5EF97A8F5}" dt="2020-04-27T06:31:57.733" v="92" actId="207"/>
        <pc:sldMkLst>
          <pc:docMk/>
          <pc:sldMk cId="1379448816" sldId="306"/>
        </pc:sldMkLst>
        <pc:graphicFrameChg chg="modGraphic">
          <ac:chgData name="GAO Tianxiang" userId="8b55f0fa-20b8-424a-a3d1-9988fd553610" providerId="ADAL" clId="{1432D73E-5C4C-4E02-B53A-19A5EF97A8F5}" dt="2020-04-27T06:31:57.733" v="92" actId="207"/>
          <ac:graphicFrameMkLst>
            <pc:docMk/>
            <pc:sldMk cId="1379448816" sldId="306"/>
            <ac:graphicFrameMk id="2" creationId="{1B276DAE-B77C-4FEC-88D1-EAAD338CE7FA}"/>
          </ac:graphicFrameMkLst>
        </pc:graphicFrameChg>
      </pc:sldChg>
      <pc:sldChg chg="addSp delSp modSp mod delAnim modAnim">
        <pc:chgData name="GAO Tianxiang" userId="8b55f0fa-20b8-424a-a3d1-9988fd553610" providerId="ADAL" clId="{1432D73E-5C4C-4E02-B53A-19A5EF97A8F5}" dt="2020-04-27T06:30:18.848" v="90"/>
        <pc:sldMkLst>
          <pc:docMk/>
          <pc:sldMk cId="403661597" sldId="314"/>
        </pc:sldMkLst>
        <pc:spChg chg="mod">
          <ac:chgData name="GAO Tianxiang" userId="8b55f0fa-20b8-424a-a3d1-9988fd553610" providerId="ADAL" clId="{1432D73E-5C4C-4E02-B53A-19A5EF97A8F5}" dt="2020-04-27T06:26:46.553" v="18" actId="20577"/>
          <ac:spMkLst>
            <pc:docMk/>
            <pc:sldMk cId="403661597" sldId="314"/>
            <ac:spMk id="9" creationId="{7D7644CC-E680-41C8-9A40-5A395E61723F}"/>
          </ac:spMkLst>
        </pc:spChg>
        <pc:spChg chg="mod topLvl">
          <ac:chgData name="GAO Tianxiang" userId="8b55f0fa-20b8-424a-a3d1-9988fd553610" providerId="ADAL" clId="{1432D73E-5C4C-4E02-B53A-19A5EF97A8F5}" dt="2020-04-27T06:28:57.956" v="42" actId="164"/>
          <ac:spMkLst>
            <pc:docMk/>
            <pc:sldMk cId="403661597" sldId="314"/>
            <ac:spMk id="14" creationId="{8449B022-84E2-445C-B42F-DA66658C28F5}"/>
          </ac:spMkLst>
        </pc:spChg>
        <pc:spChg chg="del">
          <ac:chgData name="GAO Tianxiang" userId="8b55f0fa-20b8-424a-a3d1-9988fd553610" providerId="ADAL" clId="{1432D73E-5C4C-4E02-B53A-19A5EF97A8F5}" dt="2020-04-27T06:28:13.722" v="33" actId="478"/>
          <ac:spMkLst>
            <pc:docMk/>
            <pc:sldMk cId="403661597" sldId="314"/>
            <ac:spMk id="24" creationId="{ED10BE10-E609-4D39-BCBB-B1EE39BAE8CF}"/>
          </ac:spMkLst>
        </pc:spChg>
        <pc:spChg chg="del">
          <ac:chgData name="GAO Tianxiang" userId="8b55f0fa-20b8-424a-a3d1-9988fd553610" providerId="ADAL" clId="{1432D73E-5C4C-4E02-B53A-19A5EF97A8F5}" dt="2020-04-27T06:28:17.169" v="34" actId="478"/>
          <ac:spMkLst>
            <pc:docMk/>
            <pc:sldMk cId="403661597" sldId="314"/>
            <ac:spMk id="25" creationId="{EFB85795-EB8C-4D31-95C6-9D2568945FF5}"/>
          </ac:spMkLst>
        </pc:spChg>
        <pc:spChg chg="del">
          <ac:chgData name="GAO Tianxiang" userId="8b55f0fa-20b8-424a-a3d1-9988fd553610" providerId="ADAL" clId="{1432D73E-5C4C-4E02-B53A-19A5EF97A8F5}" dt="2020-04-27T06:28:09.072" v="32" actId="478"/>
          <ac:spMkLst>
            <pc:docMk/>
            <pc:sldMk cId="403661597" sldId="314"/>
            <ac:spMk id="26" creationId="{856B8471-E25D-48EE-BA40-DFBA09872F0D}"/>
          </ac:spMkLst>
        </pc:spChg>
        <pc:spChg chg="del">
          <ac:chgData name="GAO Tianxiang" userId="8b55f0fa-20b8-424a-a3d1-9988fd553610" providerId="ADAL" clId="{1432D73E-5C4C-4E02-B53A-19A5EF97A8F5}" dt="2020-04-27T06:28:03.042" v="28" actId="478"/>
          <ac:spMkLst>
            <pc:docMk/>
            <pc:sldMk cId="403661597" sldId="314"/>
            <ac:spMk id="28" creationId="{F3476389-F0EE-4DF7-A08F-446E7062EE61}"/>
          </ac:spMkLst>
        </pc:spChg>
        <pc:spChg chg="del">
          <ac:chgData name="GAO Tianxiang" userId="8b55f0fa-20b8-424a-a3d1-9988fd553610" providerId="ADAL" clId="{1432D73E-5C4C-4E02-B53A-19A5EF97A8F5}" dt="2020-04-27T06:28:07.157" v="31" actId="478"/>
          <ac:spMkLst>
            <pc:docMk/>
            <pc:sldMk cId="403661597" sldId="314"/>
            <ac:spMk id="29" creationId="{838FFF83-3ECD-41FC-B259-58214C883963}"/>
          </ac:spMkLst>
        </pc:spChg>
        <pc:spChg chg="del">
          <ac:chgData name="GAO Tianxiang" userId="8b55f0fa-20b8-424a-a3d1-9988fd553610" providerId="ADAL" clId="{1432D73E-5C4C-4E02-B53A-19A5EF97A8F5}" dt="2020-04-27T06:27:58.780" v="27" actId="478"/>
          <ac:spMkLst>
            <pc:docMk/>
            <pc:sldMk cId="403661597" sldId="314"/>
            <ac:spMk id="30" creationId="{D88F0418-071B-44A3-B4A7-39602EB9418A}"/>
          </ac:spMkLst>
        </pc:spChg>
        <pc:spChg chg="mod">
          <ac:chgData name="GAO Tianxiang" userId="8b55f0fa-20b8-424a-a3d1-9988fd553610" providerId="ADAL" clId="{1432D73E-5C4C-4E02-B53A-19A5EF97A8F5}" dt="2020-04-27T06:29:19.893" v="47" actId="1076"/>
          <ac:spMkLst>
            <pc:docMk/>
            <pc:sldMk cId="403661597" sldId="314"/>
            <ac:spMk id="35" creationId="{FABBABAE-20D6-4FF0-AFE8-6C8628724955}"/>
          </ac:spMkLst>
        </pc:spChg>
        <pc:spChg chg="mod">
          <ac:chgData name="GAO Tianxiang" userId="8b55f0fa-20b8-424a-a3d1-9988fd553610" providerId="ADAL" clId="{1432D73E-5C4C-4E02-B53A-19A5EF97A8F5}" dt="2020-04-27T06:29:47.942" v="86" actId="20577"/>
          <ac:spMkLst>
            <pc:docMk/>
            <pc:sldMk cId="403661597" sldId="314"/>
            <ac:spMk id="54" creationId="{9B521AC3-6219-4F64-8099-B4F0E0E8AF4E}"/>
          </ac:spMkLst>
        </pc:spChg>
        <pc:grpChg chg="add mod">
          <ac:chgData name="GAO Tianxiang" userId="8b55f0fa-20b8-424a-a3d1-9988fd553610" providerId="ADAL" clId="{1432D73E-5C4C-4E02-B53A-19A5EF97A8F5}" dt="2020-04-27T06:29:08.238" v="45" actId="1076"/>
          <ac:grpSpMkLst>
            <pc:docMk/>
            <pc:sldMk cId="403661597" sldId="314"/>
            <ac:grpSpMk id="12" creationId="{91B65E39-2363-4FD6-94DB-A43827DA33C4}"/>
          </ac:grpSpMkLst>
        </pc:grpChg>
        <pc:grpChg chg="add mod">
          <ac:chgData name="GAO Tianxiang" userId="8b55f0fa-20b8-424a-a3d1-9988fd553610" providerId="ADAL" clId="{1432D73E-5C4C-4E02-B53A-19A5EF97A8F5}" dt="2020-04-27T06:30:15.596" v="89" actId="164"/>
          <ac:grpSpMkLst>
            <pc:docMk/>
            <pc:sldMk cId="403661597" sldId="314"/>
            <ac:grpSpMk id="13" creationId="{87AD2960-147C-4005-9218-2E57CDA12A48}"/>
          </ac:grpSpMkLst>
        </pc:grpChg>
        <pc:grpChg chg="del">
          <ac:chgData name="GAO Tianxiang" userId="8b55f0fa-20b8-424a-a3d1-9988fd553610" providerId="ADAL" clId="{1432D73E-5C4C-4E02-B53A-19A5EF97A8F5}" dt="2020-04-27T06:28:13.722" v="33" actId="478"/>
          <ac:grpSpMkLst>
            <pc:docMk/>
            <pc:sldMk cId="403661597" sldId="314"/>
            <ac:grpSpMk id="23" creationId="{5D053EFD-C7F5-4806-A23E-3322A3680C27}"/>
          </ac:grpSpMkLst>
        </pc:grpChg>
        <pc:grpChg chg="del">
          <ac:chgData name="GAO Tianxiang" userId="8b55f0fa-20b8-424a-a3d1-9988fd553610" providerId="ADAL" clId="{1432D73E-5C4C-4E02-B53A-19A5EF97A8F5}" dt="2020-04-27T06:28:03.042" v="28" actId="478"/>
          <ac:grpSpMkLst>
            <pc:docMk/>
            <pc:sldMk cId="403661597" sldId="314"/>
            <ac:grpSpMk id="27" creationId="{433050FE-C46A-4EF4-A2B5-B9AF672226F4}"/>
          </ac:grpSpMkLst>
        </pc:grpChg>
        <pc:grpChg chg="mod topLvl">
          <ac:chgData name="GAO Tianxiang" userId="8b55f0fa-20b8-424a-a3d1-9988fd553610" providerId="ADAL" clId="{1432D73E-5C4C-4E02-B53A-19A5EF97A8F5}" dt="2020-04-27T06:28:57.956" v="42" actId="164"/>
          <ac:grpSpMkLst>
            <pc:docMk/>
            <pc:sldMk cId="403661597" sldId="314"/>
            <ac:grpSpMk id="31" creationId="{CAD1071E-66A8-4EE4-A97A-C2F4642C968B}"/>
          </ac:grpSpMkLst>
        </pc:grpChg>
        <pc:grpChg chg="add del mod">
          <ac:chgData name="GAO Tianxiang" userId="8b55f0fa-20b8-424a-a3d1-9988fd553610" providerId="ADAL" clId="{1432D73E-5C4C-4E02-B53A-19A5EF97A8F5}" dt="2020-04-27T06:28:33.834" v="36" actId="165"/>
          <ac:grpSpMkLst>
            <pc:docMk/>
            <pc:sldMk cId="403661597" sldId="314"/>
            <ac:grpSpMk id="32" creationId="{DC52B240-3155-48DC-A6B6-F34E03D530E9}"/>
          </ac:grpSpMkLst>
        </pc:grpChg>
        <pc:grpChg chg="add del mod">
          <ac:chgData name="GAO Tianxiang" userId="8b55f0fa-20b8-424a-a3d1-9988fd553610" providerId="ADAL" clId="{1432D73E-5C4C-4E02-B53A-19A5EF97A8F5}" dt="2020-04-27T06:29:22.076" v="48" actId="478"/>
          <ac:grpSpMkLst>
            <pc:docMk/>
            <pc:sldMk cId="403661597" sldId="314"/>
            <ac:grpSpMk id="34" creationId="{62DDD75D-6292-4E0B-861C-1963B5917711}"/>
          </ac:grpSpMkLst>
        </pc:grpChg>
        <pc:grpChg chg="mod">
          <ac:chgData name="GAO Tianxiang" userId="8b55f0fa-20b8-424a-a3d1-9988fd553610" providerId="ADAL" clId="{1432D73E-5C4C-4E02-B53A-19A5EF97A8F5}" dt="2020-04-27T06:27:51.555" v="24"/>
          <ac:grpSpMkLst>
            <pc:docMk/>
            <pc:sldMk cId="403661597" sldId="314"/>
            <ac:grpSpMk id="36" creationId="{DC538E80-BA84-410B-9B15-DE69C7E34543}"/>
          </ac:grpSpMkLst>
        </pc:grpChg>
        <pc:grpChg chg="mod">
          <ac:chgData name="GAO Tianxiang" userId="8b55f0fa-20b8-424a-a3d1-9988fd553610" providerId="ADAL" clId="{1432D73E-5C4C-4E02-B53A-19A5EF97A8F5}" dt="2020-04-27T06:27:51.555" v="24"/>
          <ac:grpSpMkLst>
            <pc:docMk/>
            <pc:sldMk cId="403661597" sldId="314"/>
            <ac:grpSpMk id="37" creationId="{C70CB5F0-B814-4695-BDC2-4FE47E475287}"/>
          </ac:grpSpMkLst>
        </pc:grpChg>
        <pc:grpChg chg="mod">
          <ac:chgData name="GAO Tianxiang" userId="8b55f0fa-20b8-424a-a3d1-9988fd553610" providerId="ADAL" clId="{1432D73E-5C4C-4E02-B53A-19A5EF97A8F5}" dt="2020-04-27T06:27:51.555" v="24"/>
          <ac:grpSpMkLst>
            <pc:docMk/>
            <pc:sldMk cId="403661597" sldId="314"/>
            <ac:grpSpMk id="38" creationId="{9A506BC3-217A-44F3-B5DD-5FE085786803}"/>
          </ac:grpSpMkLst>
        </pc:grpChg>
        <pc:grpChg chg="mod">
          <ac:chgData name="GAO Tianxiang" userId="8b55f0fa-20b8-424a-a3d1-9988fd553610" providerId="ADAL" clId="{1432D73E-5C4C-4E02-B53A-19A5EF97A8F5}" dt="2020-04-27T06:27:51.555" v="24"/>
          <ac:grpSpMkLst>
            <pc:docMk/>
            <pc:sldMk cId="403661597" sldId="314"/>
            <ac:grpSpMk id="39" creationId="{9B5DE824-69F1-4B1B-B815-B8E2EFE97341}"/>
          </ac:grpSpMkLst>
        </pc:grpChg>
        <pc:grpChg chg="mod">
          <ac:chgData name="GAO Tianxiang" userId="8b55f0fa-20b8-424a-a3d1-9988fd553610" providerId="ADAL" clId="{1432D73E-5C4C-4E02-B53A-19A5EF97A8F5}" dt="2020-04-27T06:27:51.555" v="24"/>
          <ac:grpSpMkLst>
            <pc:docMk/>
            <pc:sldMk cId="403661597" sldId="314"/>
            <ac:grpSpMk id="40" creationId="{6CEC06FA-4041-47DB-BCB1-68A897EB14B8}"/>
          </ac:grpSpMkLst>
        </pc:grpChg>
        <pc:grpChg chg="add mod">
          <ac:chgData name="GAO Tianxiang" userId="8b55f0fa-20b8-424a-a3d1-9988fd553610" providerId="ADAL" clId="{1432D73E-5C4C-4E02-B53A-19A5EF97A8F5}" dt="2020-04-27T06:30:15.596" v="89" actId="164"/>
          <ac:grpSpMkLst>
            <pc:docMk/>
            <pc:sldMk cId="403661597" sldId="314"/>
            <ac:grpSpMk id="53" creationId="{4383E8F9-F2DF-45DA-A45A-6FC47BF1D040}"/>
          </ac:grpSpMkLst>
        </pc:grpChg>
        <pc:grpChg chg="mod">
          <ac:chgData name="GAO Tianxiang" userId="8b55f0fa-20b8-424a-a3d1-9988fd553610" providerId="ADAL" clId="{1432D73E-5C4C-4E02-B53A-19A5EF97A8F5}" dt="2020-04-27T06:29:25.367" v="49"/>
          <ac:grpSpMkLst>
            <pc:docMk/>
            <pc:sldMk cId="403661597" sldId="314"/>
            <ac:grpSpMk id="55" creationId="{31F76440-99A3-4ABE-B25C-8FFBCFCF88A1}"/>
          </ac:grpSpMkLst>
        </pc:grpChg>
        <pc:grpChg chg="mod">
          <ac:chgData name="GAO Tianxiang" userId="8b55f0fa-20b8-424a-a3d1-9988fd553610" providerId="ADAL" clId="{1432D73E-5C4C-4E02-B53A-19A5EF97A8F5}" dt="2020-04-27T06:29:25.367" v="49"/>
          <ac:grpSpMkLst>
            <pc:docMk/>
            <pc:sldMk cId="403661597" sldId="314"/>
            <ac:grpSpMk id="56" creationId="{EF2620FE-1290-4880-BA33-A8856350AF50}"/>
          </ac:grpSpMkLst>
        </pc:grpChg>
        <pc:grpChg chg="mod">
          <ac:chgData name="GAO Tianxiang" userId="8b55f0fa-20b8-424a-a3d1-9988fd553610" providerId="ADAL" clId="{1432D73E-5C4C-4E02-B53A-19A5EF97A8F5}" dt="2020-04-27T06:29:25.367" v="49"/>
          <ac:grpSpMkLst>
            <pc:docMk/>
            <pc:sldMk cId="403661597" sldId="314"/>
            <ac:grpSpMk id="57" creationId="{173998DF-28AA-48E4-9949-4D6453127CDB}"/>
          </ac:grpSpMkLst>
        </pc:grpChg>
        <pc:picChg chg="del">
          <ac:chgData name="GAO Tianxiang" userId="8b55f0fa-20b8-424a-a3d1-9988fd553610" providerId="ADAL" clId="{1432D73E-5C4C-4E02-B53A-19A5EF97A8F5}" dt="2020-04-27T06:27:26.774" v="20" actId="478"/>
          <ac:picMkLst>
            <pc:docMk/>
            <pc:sldMk cId="403661597" sldId="314"/>
            <ac:picMk id="10" creationId="{25539244-E5AB-4F22-97AC-7130A0272CD0}"/>
          </ac:picMkLst>
        </pc:picChg>
        <pc:picChg chg="mod">
          <ac:chgData name="GAO Tianxiang" userId="8b55f0fa-20b8-424a-a3d1-9988fd553610" providerId="ADAL" clId="{1432D73E-5C4C-4E02-B53A-19A5EF97A8F5}" dt="2020-04-27T06:29:02.758" v="44" actId="1076"/>
          <ac:picMkLst>
            <pc:docMk/>
            <pc:sldMk cId="403661597" sldId="314"/>
            <ac:picMk id="11" creationId="{8D6CE8B6-9C62-4C82-8113-0BCF0B27CA31}"/>
          </ac:picMkLst>
        </pc:picChg>
        <pc:picChg chg="mod">
          <ac:chgData name="GAO Tianxiang" userId="8b55f0fa-20b8-424a-a3d1-9988fd553610" providerId="ADAL" clId="{1432D73E-5C4C-4E02-B53A-19A5EF97A8F5}" dt="2020-04-27T06:30:15.596" v="89" actId="164"/>
          <ac:picMkLst>
            <pc:docMk/>
            <pc:sldMk cId="403661597" sldId="314"/>
            <ac:picMk id="33" creationId="{296C2882-8C84-400D-A9C7-3BC9E127E4C9}"/>
          </ac:picMkLst>
        </pc:picChg>
      </pc:sldChg>
    </pc:docChg>
  </pc:docChgLst>
  <pc:docChgLst>
    <pc:chgData name="GAO Tianxiang" userId="8b55f0fa-20b8-424a-a3d1-9988fd553610" providerId="ADAL" clId="{2AC036FB-9F20-4EF6-A6B7-A26D49E583F9}"/>
    <pc:docChg chg="undo redo custSel addSld delSld modSld sldOrd modMainMaster">
      <pc:chgData name="GAO Tianxiang" userId="8b55f0fa-20b8-424a-a3d1-9988fd553610" providerId="ADAL" clId="{2AC036FB-9F20-4EF6-A6B7-A26D49E583F9}" dt="2020-04-27T06:23:00.040" v="6082"/>
      <pc:docMkLst>
        <pc:docMk/>
      </pc:docMkLst>
      <pc:sldChg chg="addSp delSp modSp mod modTransition setBg modAnim">
        <pc:chgData name="GAO Tianxiang" userId="8b55f0fa-20b8-424a-a3d1-9988fd553610" providerId="ADAL" clId="{2AC036FB-9F20-4EF6-A6B7-A26D49E583F9}" dt="2020-04-25T03:32:16.801" v="197"/>
        <pc:sldMkLst>
          <pc:docMk/>
          <pc:sldMk cId="0" sldId="256"/>
        </pc:sldMkLst>
        <pc:spChg chg="add mod">
          <ac:chgData name="GAO Tianxiang" userId="8b55f0fa-20b8-424a-a3d1-9988fd553610" providerId="ADAL" clId="{2AC036FB-9F20-4EF6-A6B7-A26D49E583F9}" dt="2020-04-25T03:21:02.675" v="31" actId="14100"/>
          <ac:spMkLst>
            <pc:docMk/>
            <pc:sldMk cId="0" sldId="256"/>
            <ac:spMk id="9" creationId="{8A2AB64C-FC88-483C-8CFD-31F92C806878}"/>
          </ac:spMkLst>
        </pc:spChg>
        <pc:spChg chg="add mod">
          <ac:chgData name="GAO Tianxiang" userId="8b55f0fa-20b8-424a-a3d1-9988fd553610" providerId="ADAL" clId="{2AC036FB-9F20-4EF6-A6B7-A26D49E583F9}" dt="2020-04-25T03:21:37.013" v="39" actId="1076"/>
          <ac:spMkLst>
            <pc:docMk/>
            <pc:sldMk cId="0" sldId="256"/>
            <ac:spMk id="10" creationId="{E69A3D82-2F65-4049-978D-BB2BA39FC12C}"/>
          </ac:spMkLst>
        </pc:spChg>
        <pc:spChg chg="mod">
          <ac:chgData name="GAO Tianxiang" userId="8b55f0fa-20b8-424a-a3d1-9988fd553610" providerId="ADAL" clId="{2AC036FB-9F20-4EF6-A6B7-A26D49E583F9}" dt="2020-04-25T03:20:36.863" v="27" actId="1076"/>
          <ac:spMkLst>
            <pc:docMk/>
            <pc:sldMk cId="0" sldId="256"/>
            <ac:spMk id="68" creationId="{00000000-0000-0000-0000-000000000000}"/>
          </ac:spMkLst>
        </pc:spChg>
        <pc:grpChg chg="del">
          <ac:chgData name="GAO Tianxiang" userId="8b55f0fa-20b8-424a-a3d1-9988fd553610" providerId="ADAL" clId="{2AC036FB-9F20-4EF6-A6B7-A26D49E583F9}" dt="2020-04-25T03:20:28.101" v="26" actId="478"/>
          <ac:grpSpMkLst>
            <pc:docMk/>
            <pc:sldMk cId="0" sldId="256"/>
            <ac:grpSpMk id="69" creationId="{00000000-0000-0000-0000-000000000000}"/>
          </ac:grpSpMkLst>
        </pc:grpChg>
        <pc:picChg chg="add del mod">
          <ac:chgData name="GAO Tianxiang" userId="8b55f0fa-20b8-424a-a3d1-9988fd553610" providerId="ADAL" clId="{2AC036FB-9F20-4EF6-A6B7-A26D49E583F9}" dt="2020-04-25T03:32:16.801" v="197"/>
          <ac:picMkLst>
            <pc:docMk/>
            <pc:sldMk cId="0" sldId="256"/>
            <ac:picMk id="2" creationId="{AEA8F49E-F8DA-4714-9418-F43833BAB586}"/>
          </ac:picMkLst>
        </pc:picChg>
      </pc:sldChg>
      <pc:sldChg chg="addSp delSp modSp mod modTransition modAnim">
        <pc:chgData name="GAO Tianxiang" userId="8b55f0fa-20b8-424a-a3d1-9988fd553610" providerId="ADAL" clId="{2AC036FB-9F20-4EF6-A6B7-A26D49E583F9}" dt="2020-04-27T03:26:45.620" v="5664"/>
        <pc:sldMkLst>
          <pc:docMk/>
          <pc:sldMk cId="0" sldId="257"/>
        </pc:sldMkLst>
        <pc:spChg chg="add del mod">
          <ac:chgData name="GAO Tianxiang" userId="8b55f0fa-20b8-424a-a3d1-9988fd553610" providerId="ADAL" clId="{2AC036FB-9F20-4EF6-A6B7-A26D49E583F9}" dt="2020-04-26T02:49:06.576" v="4482" actId="478"/>
          <ac:spMkLst>
            <pc:docMk/>
            <pc:sldMk cId="0" sldId="257"/>
            <ac:spMk id="3" creationId="{AFE65693-D739-4B89-9B65-1092AA989B5D}"/>
          </ac:spMkLst>
        </pc:spChg>
        <pc:spChg chg="add del mod">
          <ac:chgData name="GAO Tianxiang" userId="8b55f0fa-20b8-424a-a3d1-9988fd553610" providerId="ADAL" clId="{2AC036FB-9F20-4EF6-A6B7-A26D49E583F9}" dt="2020-04-26T02:49:10.890" v="4484" actId="478"/>
          <ac:spMkLst>
            <pc:docMk/>
            <pc:sldMk cId="0" sldId="257"/>
            <ac:spMk id="5" creationId="{274EE2B1-5352-4953-9416-C71B70F0E146}"/>
          </ac:spMkLst>
        </pc:spChg>
        <pc:spChg chg="add del mod">
          <ac:chgData name="GAO Tianxiang" userId="8b55f0fa-20b8-424a-a3d1-9988fd553610" providerId="ADAL" clId="{2AC036FB-9F20-4EF6-A6B7-A26D49E583F9}" dt="2020-04-26T02:57:51.992" v="4543" actId="478"/>
          <ac:spMkLst>
            <pc:docMk/>
            <pc:sldMk cId="0" sldId="257"/>
            <ac:spMk id="20" creationId="{193AF804-DF82-4000-8FE9-86417D484E60}"/>
          </ac:spMkLst>
        </pc:spChg>
        <pc:spChg chg="mod">
          <ac:chgData name="GAO Tianxiang" userId="8b55f0fa-20b8-424a-a3d1-9988fd553610" providerId="ADAL" clId="{2AC036FB-9F20-4EF6-A6B7-A26D49E583F9}" dt="2020-04-26T02:53:37.036" v="4516" actId="20577"/>
          <ac:spMkLst>
            <pc:docMk/>
            <pc:sldMk cId="0" sldId="257"/>
            <ac:spMk id="86" creationId="{00000000-0000-0000-0000-000000000000}"/>
          </ac:spMkLst>
        </pc:spChg>
        <pc:spChg chg="del">
          <ac:chgData name="GAO Tianxiang" userId="8b55f0fa-20b8-424a-a3d1-9988fd553610" providerId="ADAL" clId="{2AC036FB-9F20-4EF6-A6B7-A26D49E583F9}" dt="2020-04-26T02:49:04.587" v="4481" actId="478"/>
          <ac:spMkLst>
            <pc:docMk/>
            <pc:sldMk cId="0" sldId="257"/>
            <ac:spMk id="87" creationId="{00000000-0000-0000-0000-000000000000}"/>
          </ac:spMkLst>
        </pc:spChg>
        <pc:spChg chg="del mod">
          <ac:chgData name="GAO Tianxiang" userId="8b55f0fa-20b8-424a-a3d1-9988fd553610" providerId="ADAL" clId="{2AC036FB-9F20-4EF6-A6B7-A26D49E583F9}" dt="2020-04-26T02:56:10.845" v="4522" actId="478"/>
          <ac:spMkLst>
            <pc:docMk/>
            <pc:sldMk cId="0" sldId="257"/>
            <ac:spMk id="88" creationId="{00000000-0000-0000-0000-000000000000}"/>
          </ac:spMkLst>
        </pc:spChg>
        <pc:spChg chg="del">
          <ac:chgData name="GAO Tianxiang" userId="8b55f0fa-20b8-424a-a3d1-9988fd553610" providerId="ADAL" clId="{2AC036FB-9F20-4EF6-A6B7-A26D49E583F9}" dt="2020-04-26T02:49:08.934" v="4483" actId="478"/>
          <ac:spMkLst>
            <pc:docMk/>
            <pc:sldMk cId="0" sldId="257"/>
            <ac:spMk id="89" creationId="{00000000-0000-0000-0000-000000000000}"/>
          </ac:spMkLst>
        </pc:spChg>
        <pc:grpChg chg="add">
          <ac:chgData name="GAO Tianxiang" userId="8b55f0fa-20b8-424a-a3d1-9988fd553610" providerId="ADAL" clId="{2AC036FB-9F20-4EF6-A6B7-A26D49E583F9}" dt="2020-04-26T09:06:29.757" v="5640"/>
          <ac:grpSpMkLst>
            <pc:docMk/>
            <pc:sldMk cId="0" sldId="257"/>
            <ac:grpSpMk id="21" creationId="{11D7D85A-BD99-49D7-B8CD-0327D24EFB87}"/>
          </ac:grpSpMkLst>
        </pc:grpChg>
        <pc:grpChg chg="add">
          <ac:chgData name="GAO Tianxiang" userId="8b55f0fa-20b8-424a-a3d1-9988fd553610" providerId="ADAL" clId="{2AC036FB-9F20-4EF6-A6B7-A26D49E583F9}" dt="2020-04-26T09:06:29.757" v="5640"/>
          <ac:grpSpMkLst>
            <pc:docMk/>
            <pc:sldMk cId="0" sldId="257"/>
            <ac:grpSpMk id="33" creationId="{E29484FD-5EB8-4883-AB28-0D8B1869F0C5}"/>
          </ac:grpSpMkLst>
        </pc:grpChg>
        <pc:grpChg chg="add">
          <ac:chgData name="GAO Tianxiang" userId="8b55f0fa-20b8-424a-a3d1-9988fd553610" providerId="ADAL" clId="{2AC036FB-9F20-4EF6-A6B7-A26D49E583F9}" dt="2020-04-26T09:06:29.757" v="5640"/>
          <ac:grpSpMkLst>
            <pc:docMk/>
            <pc:sldMk cId="0" sldId="257"/>
            <ac:grpSpMk id="41" creationId="{C39A765B-5342-41C3-B402-ABF199F01A07}"/>
          </ac:grpSpMkLst>
        </pc:grpChg>
        <pc:grpChg chg="add">
          <ac:chgData name="GAO Tianxiang" userId="8b55f0fa-20b8-424a-a3d1-9988fd553610" providerId="ADAL" clId="{2AC036FB-9F20-4EF6-A6B7-A26D49E583F9}" dt="2020-04-27T03:26:45.620" v="5664"/>
          <ac:grpSpMkLst>
            <pc:docMk/>
            <pc:sldMk cId="0" sldId="257"/>
            <ac:grpSpMk id="51" creationId="{246ADD64-2C5B-4F54-BD47-309819DD9720}"/>
          </ac:grpSpMkLst>
        </pc:grpChg>
        <pc:grpChg chg="del">
          <ac:chgData name="GAO Tianxiang" userId="8b55f0fa-20b8-424a-a3d1-9988fd553610" providerId="ADAL" clId="{2AC036FB-9F20-4EF6-A6B7-A26D49E583F9}" dt="2020-04-27T03:26:28.147" v="5662" actId="478"/>
          <ac:grpSpMkLst>
            <pc:docMk/>
            <pc:sldMk cId="0" sldId="257"/>
            <ac:grpSpMk id="79" creationId="{00000000-0000-0000-0000-000000000000}"/>
          </ac:grpSpMkLst>
        </pc:grpChg>
        <pc:picChg chg="add del mod">
          <ac:chgData name="GAO Tianxiang" userId="8b55f0fa-20b8-424a-a3d1-9988fd553610" providerId="ADAL" clId="{2AC036FB-9F20-4EF6-A6B7-A26D49E583F9}" dt="2020-04-25T03:32:16.801" v="197"/>
          <ac:picMkLst>
            <pc:docMk/>
            <pc:sldMk cId="0" sldId="257"/>
            <ac:picMk id="2" creationId="{97148425-D837-4F7A-BA19-A38140BD151C}"/>
          </ac:picMkLst>
        </pc:picChg>
        <pc:picChg chg="add mod">
          <ac:chgData name="GAO Tianxiang" userId="8b55f0fa-20b8-424a-a3d1-9988fd553610" providerId="ADAL" clId="{2AC036FB-9F20-4EF6-A6B7-A26D49E583F9}" dt="2020-04-26T02:53:29.075" v="4489" actId="1076"/>
          <ac:picMkLst>
            <pc:docMk/>
            <pc:sldMk cId="0" sldId="257"/>
            <ac:picMk id="6" creationId="{C2559CF8-AACA-48E4-AE00-1E7F7232BD94}"/>
          </ac:picMkLst>
        </pc:picChg>
        <pc:picChg chg="add del mod">
          <ac:chgData name="GAO Tianxiang" userId="8b55f0fa-20b8-424a-a3d1-9988fd553610" providerId="ADAL" clId="{2AC036FB-9F20-4EF6-A6B7-A26D49E583F9}" dt="2020-04-26T02:58:07.396" v="4546" actId="21"/>
          <ac:picMkLst>
            <pc:docMk/>
            <pc:sldMk cId="0" sldId="257"/>
            <ac:picMk id="14" creationId="{DAB0B6D7-CBCE-493F-A02D-31B0D9B55352}"/>
          </ac:picMkLst>
        </pc:picChg>
      </pc:sldChg>
      <pc:sldChg chg="addSp delSp modSp del mod ord modTransition setBg modAnim">
        <pc:chgData name="GAO Tianxiang" userId="8b55f0fa-20b8-424a-a3d1-9988fd553610" providerId="ADAL" clId="{2AC036FB-9F20-4EF6-A6B7-A26D49E583F9}" dt="2020-04-25T03:35:52.130" v="275" actId="47"/>
        <pc:sldMkLst>
          <pc:docMk/>
          <pc:sldMk cId="0" sldId="258"/>
        </pc:sldMkLst>
        <pc:spChg chg="mod">
          <ac:chgData name="GAO Tianxiang" userId="8b55f0fa-20b8-424a-a3d1-9988fd553610" providerId="ADAL" clId="{2AC036FB-9F20-4EF6-A6B7-A26D49E583F9}" dt="2020-04-25T03:29:48.662" v="194" actId="1076"/>
          <ac:spMkLst>
            <pc:docMk/>
            <pc:sldMk cId="0" sldId="258"/>
            <ac:spMk id="96" creationId="{00000000-0000-0000-0000-000000000000}"/>
          </ac:spMkLst>
        </pc:spChg>
        <pc:spChg chg="del">
          <ac:chgData name="GAO Tianxiang" userId="8b55f0fa-20b8-424a-a3d1-9988fd553610" providerId="ADAL" clId="{2AC036FB-9F20-4EF6-A6B7-A26D49E583F9}" dt="2020-04-25T03:28:47.722" v="176" actId="478"/>
          <ac:spMkLst>
            <pc:docMk/>
            <pc:sldMk cId="0" sldId="258"/>
            <ac:spMk id="99" creationId="{00000000-0000-0000-0000-000000000000}"/>
          </ac:spMkLst>
        </pc:spChg>
        <pc:grpChg chg="add mod">
          <ac:chgData name="GAO Tianxiang" userId="8b55f0fa-20b8-424a-a3d1-9988fd553610" providerId="ADAL" clId="{2AC036FB-9F20-4EF6-A6B7-A26D49E583F9}" dt="2020-04-25T03:29:12.788" v="180" actId="14100"/>
          <ac:grpSpMkLst>
            <pc:docMk/>
            <pc:sldMk cId="0" sldId="258"/>
            <ac:grpSpMk id="7" creationId="{25D43D08-3A68-4F0F-AF6B-348E5623B51B}"/>
          </ac:grpSpMkLst>
        </pc:grpChg>
        <pc:picChg chg="add del mod">
          <ac:chgData name="GAO Tianxiang" userId="8b55f0fa-20b8-424a-a3d1-9988fd553610" providerId="ADAL" clId="{2AC036FB-9F20-4EF6-A6B7-A26D49E583F9}" dt="2020-04-25T03:32:16.801" v="197"/>
          <ac:picMkLst>
            <pc:docMk/>
            <pc:sldMk cId="0" sldId="258"/>
            <ac:picMk id="2" creationId="{08F85564-C61C-42AF-9C1F-19B5AFD40E49}"/>
          </ac:picMkLst>
        </pc:picChg>
      </pc:sldChg>
      <pc:sldChg chg="addSp delSp modSp mod ord modTransition setBg">
        <pc:chgData name="GAO Tianxiang" userId="8b55f0fa-20b8-424a-a3d1-9988fd553610" providerId="ADAL" clId="{2AC036FB-9F20-4EF6-A6B7-A26D49E583F9}" dt="2020-04-25T07:34:37.183" v="1814" actId="20577"/>
        <pc:sldMkLst>
          <pc:docMk/>
          <pc:sldMk cId="0" sldId="259"/>
        </pc:sldMkLst>
        <pc:spChg chg="mod">
          <ac:chgData name="GAO Tianxiang" userId="8b55f0fa-20b8-424a-a3d1-9988fd553610" providerId="ADAL" clId="{2AC036FB-9F20-4EF6-A6B7-A26D49E583F9}" dt="2020-04-25T03:33:06.075" v="209" actId="20577"/>
          <ac:spMkLst>
            <pc:docMk/>
            <pc:sldMk cId="0" sldId="259"/>
            <ac:spMk id="104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5T07:34:37.183" v="1814" actId="20577"/>
          <ac:spMkLst>
            <pc:docMk/>
            <pc:sldMk cId="0" sldId="259"/>
            <ac:spMk id="105" creationId="{00000000-0000-0000-0000-000000000000}"/>
          </ac:spMkLst>
        </pc:spChg>
        <pc:grpChg chg="add mod">
          <ac:chgData name="GAO Tianxiang" userId="8b55f0fa-20b8-424a-a3d1-9988fd553610" providerId="ADAL" clId="{2AC036FB-9F20-4EF6-A6B7-A26D49E583F9}" dt="2020-04-25T03:34:44.163" v="274" actId="1076"/>
          <ac:grpSpMkLst>
            <pc:docMk/>
            <pc:sldMk cId="0" sldId="259"/>
            <ac:grpSpMk id="10" creationId="{07AC28B4-8EFC-406F-A3FE-49DB70517D9C}"/>
          </ac:grpSpMkLst>
        </pc:grpChg>
        <pc:grpChg chg="del">
          <ac:chgData name="GAO Tianxiang" userId="8b55f0fa-20b8-424a-a3d1-9988fd553610" providerId="ADAL" clId="{2AC036FB-9F20-4EF6-A6B7-A26D49E583F9}" dt="2020-04-25T03:34:33.114" v="271" actId="478"/>
          <ac:grpSpMkLst>
            <pc:docMk/>
            <pc:sldMk cId="0" sldId="259"/>
            <ac:grpSpMk id="106" creationId="{00000000-0000-0000-0000-000000000000}"/>
          </ac:grpSpMkLst>
        </pc:grpChg>
      </pc:sldChg>
      <pc:sldChg chg="addSp del modTransition setBg">
        <pc:chgData name="GAO Tianxiang" userId="8b55f0fa-20b8-424a-a3d1-9988fd553610" providerId="ADAL" clId="{2AC036FB-9F20-4EF6-A6B7-A26D49E583F9}" dt="2020-04-25T16:26:20.119" v="4124" actId="47"/>
        <pc:sldMkLst>
          <pc:docMk/>
          <pc:sldMk cId="0" sldId="260"/>
        </pc:sldMkLst>
        <pc:picChg chg="add">
          <ac:chgData name="GAO Tianxiang" userId="8b55f0fa-20b8-424a-a3d1-9988fd553610" providerId="ADAL" clId="{2AC036FB-9F20-4EF6-A6B7-A26D49E583F9}" dt="2020-04-25T16:22:36.269" v="4072"/>
          <ac:picMkLst>
            <pc:docMk/>
            <pc:sldMk cId="0" sldId="260"/>
            <ac:picMk id="2" creationId="{BAD35A80-69DC-4DF8-9C48-C0F24734166E}"/>
          </ac:picMkLst>
        </pc:picChg>
      </pc:sldChg>
      <pc:sldChg chg="modSp mod modTransition setBg">
        <pc:chgData name="GAO Tianxiang" userId="8b55f0fa-20b8-424a-a3d1-9988fd553610" providerId="ADAL" clId="{2AC036FB-9F20-4EF6-A6B7-A26D49E583F9}" dt="2020-04-26T07:51:18.543" v="5626" actId="20577"/>
        <pc:sldMkLst>
          <pc:docMk/>
          <pc:sldMk cId="0" sldId="261"/>
        </pc:sldMkLst>
        <pc:spChg chg="mod">
          <ac:chgData name="GAO Tianxiang" userId="8b55f0fa-20b8-424a-a3d1-9988fd553610" providerId="ADAL" clId="{2AC036FB-9F20-4EF6-A6B7-A26D49E583F9}" dt="2020-04-26T07:46:19.813" v="5564" actId="20577"/>
          <ac:spMkLst>
            <pc:docMk/>
            <pc:sldMk cId="0" sldId="261"/>
            <ac:spMk id="122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6T07:51:18.543" v="5626" actId="20577"/>
          <ac:spMkLst>
            <pc:docMk/>
            <pc:sldMk cId="0" sldId="261"/>
            <ac:spMk id="123" creationId="{00000000-0000-0000-0000-000000000000}"/>
          </ac:spMkLst>
        </pc:spChg>
      </pc:sldChg>
      <pc:sldChg chg="addSp modSp 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62"/>
        </pc:sldMkLst>
        <pc:spChg chg="mod">
          <ac:chgData name="GAO Tianxiang" userId="8b55f0fa-20b8-424a-a3d1-9988fd553610" providerId="ADAL" clId="{2AC036FB-9F20-4EF6-A6B7-A26D49E583F9}" dt="2020-04-26T07:49:55.053" v="5610" actId="164"/>
          <ac:spMkLst>
            <pc:docMk/>
            <pc:sldMk cId="0" sldId="262"/>
            <ac:spMk id="135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6T07:49:55.053" v="5610" actId="164"/>
          <ac:spMkLst>
            <pc:docMk/>
            <pc:sldMk cId="0" sldId="262"/>
            <ac:spMk id="144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6T07:49:55.053" v="5610" actId="164"/>
          <ac:spMkLst>
            <pc:docMk/>
            <pc:sldMk cId="0" sldId="262"/>
            <ac:spMk id="145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6T07:49:55.053" v="5610" actId="164"/>
          <ac:spMkLst>
            <pc:docMk/>
            <pc:sldMk cId="0" sldId="262"/>
            <ac:spMk id="146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6T07:49:55.053" v="5610" actId="164"/>
          <ac:spMkLst>
            <pc:docMk/>
            <pc:sldMk cId="0" sldId="262"/>
            <ac:spMk id="147" creationId="{00000000-0000-0000-0000-000000000000}"/>
          </ac:spMkLst>
        </pc:spChg>
        <pc:grpChg chg="add mod">
          <ac:chgData name="GAO Tianxiang" userId="8b55f0fa-20b8-424a-a3d1-9988fd553610" providerId="ADAL" clId="{2AC036FB-9F20-4EF6-A6B7-A26D49E583F9}" dt="2020-04-26T07:49:55.053" v="5610" actId="164"/>
          <ac:grpSpMkLst>
            <pc:docMk/>
            <pc:sldMk cId="0" sldId="262"/>
            <ac:grpSpMk id="2" creationId="{FCBCE75E-4A4D-40BD-973E-58AE8D1EB32E}"/>
          </ac:grpSpMkLst>
        </pc:grpChg>
        <pc:grpChg chg="mod">
          <ac:chgData name="GAO Tianxiang" userId="8b55f0fa-20b8-424a-a3d1-9988fd553610" providerId="ADAL" clId="{2AC036FB-9F20-4EF6-A6B7-A26D49E583F9}" dt="2020-04-26T07:49:55.053" v="5610" actId="164"/>
          <ac:grpSpMkLst>
            <pc:docMk/>
            <pc:sldMk cId="0" sldId="262"/>
            <ac:grpSpMk id="136" creationId="{00000000-0000-0000-0000-000000000000}"/>
          </ac:grpSpMkLst>
        </pc:grpChg>
        <pc:grpChg chg="mod">
          <ac:chgData name="GAO Tianxiang" userId="8b55f0fa-20b8-424a-a3d1-9988fd553610" providerId="ADAL" clId="{2AC036FB-9F20-4EF6-A6B7-A26D49E583F9}" dt="2020-04-26T07:49:55.053" v="5610" actId="164"/>
          <ac:grpSpMkLst>
            <pc:docMk/>
            <pc:sldMk cId="0" sldId="262"/>
            <ac:grpSpMk id="139" creationId="{00000000-0000-0000-0000-000000000000}"/>
          </ac:grpSpMkLst>
        </pc:grpChg>
      </pc:sldChg>
      <pc:sldChg chg="addSp delSp modSp del mod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63"/>
        </pc:sldMkLst>
        <pc:grpChg chg="add mod">
          <ac:chgData name="GAO Tianxiang" userId="8b55f0fa-20b8-424a-a3d1-9988fd553610" providerId="ADAL" clId="{2AC036FB-9F20-4EF6-A6B7-A26D49E583F9}" dt="2020-04-26T02:48:44.625" v="4477" actId="1076"/>
          <ac:grpSpMkLst>
            <pc:docMk/>
            <pc:sldMk cId="0" sldId="263"/>
            <ac:grpSpMk id="13" creationId="{874C794B-1521-4C1B-B24B-6B2D763FD313}"/>
          </ac:grpSpMkLst>
        </pc:grpChg>
        <pc:grpChg chg="del">
          <ac:chgData name="GAO Tianxiang" userId="8b55f0fa-20b8-424a-a3d1-9988fd553610" providerId="ADAL" clId="{2AC036FB-9F20-4EF6-A6B7-A26D49E583F9}" dt="2020-04-26T02:48:30.723" v="4473" actId="478"/>
          <ac:grpSpMkLst>
            <pc:docMk/>
            <pc:sldMk cId="0" sldId="263"/>
            <ac:grpSpMk id="163" creationId="{00000000-0000-0000-0000-000000000000}"/>
          </ac:grpSpMkLst>
        </pc:grpChg>
        <pc:picChg chg="add del">
          <ac:chgData name="GAO Tianxiang" userId="8b55f0fa-20b8-424a-a3d1-9988fd553610" providerId="ADAL" clId="{2AC036FB-9F20-4EF6-A6B7-A26D49E583F9}" dt="2020-04-26T02:48:58.407" v="4478" actId="21"/>
          <ac:picMkLst>
            <pc:docMk/>
            <pc:sldMk cId="0" sldId="263"/>
            <ac:picMk id="12" creationId="{6F1A2F7E-99B2-47A0-B01E-FEE693194FDA}"/>
          </ac:picMkLst>
        </pc:picChg>
      </pc:sldChg>
      <pc:sldChg chg="del modTransition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64"/>
        </pc:sldMkLst>
      </pc:sldChg>
      <pc:sldChg chg="addSp delSp modSp mod ord modTransition setBg modAnim">
        <pc:chgData name="GAO Tianxiang" userId="8b55f0fa-20b8-424a-a3d1-9988fd553610" providerId="ADAL" clId="{2AC036FB-9F20-4EF6-A6B7-A26D49E583F9}" dt="2020-04-26T02:47:05.613" v="4472"/>
        <pc:sldMkLst>
          <pc:docMk/>
          <pc:sldMk cId="0" sldId="265"/>
        </pc:sldMkLst>
        <pc:spChg chg="add mod">
          <ac:chgData name="GAO Tianxiang" userId="8b55f0fa-20b8-424a-a3d1-9988fd553610" providerId="ADAL" clId="{2AC036FB-9F20-4EF6-A6B7-A26D49E583F9}" dt="2020-04-26T02:43:38.583" v="4447" actId="164"/>
          <ac:spMkLst>
            <pc:docMk/>
            <pc:sldMk cId="0" sldId="265"/>
            <ac:spMk id="2" creationId="{C06824AD-A30F-4511-B67B-6F39A16A78EA}"/>
          </ac:spMkLst>
        </pc:spChg>
        <pc:spChg chg="add del mod">
          <ac:chgData name="GAO Tianxiang" userId="8b55f0fa-20b8-424a-a3d1-9988fd553610" providerId="ADAL" clId="{2AC036FB-9F20-4EF6-A6B7-A26D49E583F9}" dt="2020-04-25T16:25:35.316" v="4118" actId="478"/>
          <ac:spMkLst>
            <pc:docMk/>
            <pc:sldMk cId="0" sldId="265"/>
            <ac:spMk id="3" creationId="{AC0FAC7C-394A-4DCD-B3FF-7A04B2AE59E1}"/>
          </ac:spMkLst>
        </pc:spChg>
        <pc:spChg chg="add del mod">
          <ac:chgData name="GAO Tianxiang" userId="8b55f0fa-20b8-424a-a3d1-9988fd553610" providerId="ADAL" clId="{2AC036FB-9F20-4EF6-A6B7-A26D49E583F9}" dt="2020-04-25T16:26:02.708" v="4122" actId="478"/>
          <ac:spMkLst>
            <pc:docMk/>
            <pc:sldMk cId="0" sldId="265"/>
            <ac:spMk id="5" creationId="{01EE7CB6-4BF6-4F90-AB3B-E78E5CB0B3CB}"/>
          </ac:spMkLst>
        </pc:spChg>
        <pc:spChg chg="add del mod">
          <ac:chgData name="GAO Tianxiang" userId="8b55f0fa-20b8-424a-a3d1-9988fd553610" providerId="ADAL" clId="{2AC036FB-9F20-4EF6-A6B7-A26D49E583F9}" dt="2020-04-25T16:30:58.023" v="4224" actId="478"/>
          <ac:spMkLst>
            <pc:docMk/>
            <pc:sldMk cId="0" sldId="265"/>
            <ac:spMk id="7" creationId="{9B4E18A2-9EA4-4EC7-80AF-6843DA90A1CA}"/>
          </ac:spMkLst>
        </pc:spChg>
        <pc:spChg chg="add mod ord">
          <ac:chgData name="GAO Tianxiang" userId="8b55f0fa-20b8-424a-a3d1-9988fd553610" providerId="ADAL" clId="{2AC036FB-9F20-4EF6-A6B7-A26D49E583F9}" dt="2020-04-25T16:35:17.922" v="4336" actId="164"/>
          <ac:spMkLst>
            <pc:docMk/>
            <pc:sldMk cId="0" sldId="265"/>
            <ac:spMk id="10" creationId="{125BAD55-D9A7-4C65-88AE-DCD50294CB00}"/>
          </ac:spMkLst>
        </pc:spChg>
        <pc:spChg chg="add mod">
          <ac:chgData name="GAO Tianxiang" userId="8b55f0fa-20b8-424a-a3d1-9988fd553610" providerId="ADAL" clId="{2AC036FB-9F20-4EF6-A6B7-A26D49E583F9}" dt="2020-04-25T16:34:10.707" v="4300" actId="164"/>
          <ac:spMkLst>
            <pc:docMk/>
            <pc:sldMk cId="0" sldId="265"/>
            <ac:spMk id="11" creationId="{FDD027F7-2224-4206-B644-C3B80A265924}"/>
          </ac:spMkLst>
        </pc:spChg>
        <pc:spChg chg="add mod">
          <ac:chgData name="GAO Tianxiang" userId="8b55f0fa-20b8-424a-a3d1-9988fd553610" providerId="ADAL" clId="{2AC036FB-9F20-4EF6-A6B7-A26D49E583F9}" dt="2020-04-25T16:27:36.754" v="4151" actId="14100"/>
          <ac:spMkLst>
            <pc:docMk/>
            <pc:sldMk cId="0" sldId="265"/>
            <ac:spMk id="21" creationId="{BFFA43B8-9AA1-49EE-978E-2E183DEF62F3}"/>
          </ac:spMkLst>
        </pc:spChg>
        <pc:spChg chg="add del mod">
          <ac:chgData name="GAO Tianxiang" userId="8b55f0fa-20b8-424a-a3d1-9988fd553610" providerId="ADAL" clId="{2AC036FB-9F20-4EF6-A6B7-A26D49E583F9}" dt="2020-04-25T16:30:49.744" v="4223" actId="478"/>
          <ac:spMkLst>
            <pc:docMk/>
            <pc:sldMk cId="0" sldId="265"/>
            <ac:spMk id="22" creationId="{30B1F836-8E9D-4991-AEE2-1807346DD24D}"/>
          </ac:spMkLst>
        </pc:spChg>
        <pc:spChg chg="add mod">
          <ac:chgData name="GAO Tianxiang" userId="8b55f0fa-20b8-424a-a3d1-9988fd553610" providerId="ADAL" clId="{2AC036FB-9F20-4EF6-A6B7-A26D49E583F9}" dt="2020-04-25T16:34:10.707" v="4300" actId="164"/>
          <ac:spMkLst>
            <pc:docMk/>
            <pc:sldMk cId="0" sldId="265"/>
            <ac:spMk id="28" creationId="{57FBA620-27B6-46AF-88CE-73B1E31FE699}"/>
          </ac:spMkLst>
        </pc:spChg>
        <pc:spChg chg="del">
          <ac:chgData name="GAO Tianxiang" userId="8b55f0fa-20b8-424a-a3d1-9988fd553610" providerId="ADAL" clId="{2AC036FB-9F20-4EF6-A6B7-A26D49E583F9}" dt="2020-04-25T16:25:39.365" v="4119" actId="478"/>
          <ac:spMkLst>
            <pc:docMk/>
            <pc:sldMk cId="0" sldId="265"/>
            <ac:spMk id="188" creationId="{00000000-0000-0000-0000-000000000000}"/>
          </ac:spMkLst>
        </pc:spChg>
        <pc:spChg chg="del">
          <ac:chgData name="GAO Tianxiang" userId="8b55f0fa-20b8-424a-a3d1-9988fd553610" providerId="ADAL" clId="{2AC036FB-9F20-4EF6-A6B7-A26D49E583F9}" dt="2020-04-25T16:25:32.638" v="4117" actId="478"/>
          <ac:spMkLst>
            <pc:docMk/>
            <pc:sldMk cId="0" sldId="265"/>
            <ac:spMk id="189" creationId="{00000000-0000-0000-0000-000000000000}"/>
          </ac:spMkLst>
        </pc:spChg>
        <pc:grpChg chg="add mod">
          <ac:chgData name="GAO Tianxiang" userId="8b55f0fa-20b8-424a-a3d1-9988fd553610" providerId="ADAL" clId="{2AC036FB-9F20-4EF6-A6B7-A26D49E583F9}" dt="2020-04-26T02:43:38.583" v="4447" actId="164"/>
          <ac:grpSpMkLst>
            <pc:docMk/>
            <pc:sldMk cId="0" sldId="265"/>
            <ac:grpSpMk id="3" creationId="{D6B7C641-C887-4855-82E6-EF90B3D13DDE}"/>
          </ac:grpSpMkLst>
        </pc:grpChg>
        <pc:grpChg chg="add mod">
          <ac:chgData name="GAO Tianxiang" userId="8b55f0fa-20b8-424a-a3d1-9988fd553610" providerId="ADAL" clId="{2AC036FB-9F20-4EF6-A6B7-A26D49E583F9}" dt="2020-04-25T16:35:17.922" v="4336" actId="164"/>
          <ac:grpSpMkLst>
            <pc:docMk/>
            <pc:sldMk cId="0" sldId="265"/>
            <ac:grpSpMk id="12" creationId="{B240DFC9-7FFF-40D0-94E9-3F65714264E6}"/>
          </ac:grpSpMkLst>
        </pc:grpChg>
        <pc:grpChg chg="add mod">
          <ac:chgData name="GAO Tianxiang" userId="8b55f0fa-20b8-424a-a3d1-9988fd553610" providerId="ADAL" clId="{2AC036FB-9F20-4EF6-A6B7-A26D49E583F9}" dt="2020-04-26T02:43:38.583" v="4447" actId="164"/>
          <ac:grpSpMkLst>
            <pc:docMk/>
            <pc:sldMk cId="0" sldId="265"/>
            <ac:grpSpMk id="13" creationId="{AB218DC2-4A2B-40CE-B721-A925CF22D386}"/>
          </ac:grpSpMkLst>
        </pc:grpChg>
        <pc:grpChg chg="add del">
          <ac:chgData name="GAO Tianxiang" userId="8b55f0fa-20b8-424a-a3d1-9988fd553610" providerId="ADAL" clId="{2AC036FB-9F20-4EF6-A6B7-A26D49E583F9}" dt="2020-04-26T02:47:05.289" v="4471" actId="478"/>
          <ac:grpSpMkLst>
            <pc:docMk/>
            <pc:sldMk cId="0" sldId="265"/>
            <ac:grpSpMk id="14" creationId="{AA342202-8698-4B42-8FB8-4513CC6D211A}"/>
          </ac:grpSpMkLst>
        </pc:grpChg>
        <pc:grpChg chg="add">
          <ac:chgData name="GAO Tianxiang" userId="8b55f0fa-20b8-424a-a3d1-9988fd553610" providerId="ADAL" clId="{2AC036FB-9F20-4EF6-A6B7-A26D49E583F9}" dt="2020-04-26T02:47:05.613" v="4472"/>
          <ac:grpSpMkLst>
            <pc:docMk/>
            <pc:sldMk cId="0" sldId="265"/>
            <ac:grpSpMk id="22" creationId="{1F0B6A8D-3517-4DA9-8C54-CE3645C2F2FC}"/>
          </ac:grpSpMkLst>
        </pc:grpChg>
        <pc:grpChg chg="del">
          <ac:chgData name="GAO Tianxiang" userId="8b55f0fa-20b8-424a-a3d1-9988fd553610" providerId="ADAL" clId="{2AC036FB-9F20-4EF6-A6B7-A26D49E583F9}" dt="2020-04-25T16:25:55.878" v="4120" actId="478"/>
          <ac:grpSpMkLst>
            <pc:docMk/>
            <pc:sldMk cId="0" sldId="265"/>
            <ac:grpSpMk id="192" creationId="{00000000-0000-0000-0000-000000000000}"/>
          </ac:grpSpMkLst>
        </pc:grpChg>
        <pc:picChg chg="add mod">
          <ac:chgData name="GAO Tianxiang" userId="8b55f0fa-20b8-424a-a3d1-9988fd553610" providerId="ADAL" clId="{2AC036FB-9F20-4EF6-A6B7-A26D49E583F9}" dt="2020-04-25T16:34:10.707" v="4300" actId="164"/>
          <ac:picMkLst>
            <pc:docMk/>
            <pc:sldMk cId="0" sldId="265"/>
            <ac:picMk id="8" creationId="{9D145B9B-2998-4B15-9AB0-9955A4F243CC}"/>
          </ac:picMkLst>
        </pc:picChg>
        <pc:picChg chg="add del">
          <ac:chgData name="GAO Tianxiang" userId="8b55f0fa-20b8-424a-a3d1-9988fd553610" providerId="ADAL" clId="{2AC036FB-9F20-4EF6-A6B7-A26D49E583F9}" dt="2020-04-25T16:23:22.818" v="4103"/>
          <ac:picMkLst>
            <pc:docMk/>
            <pc:sldMk cId="0" sldId="265"/>
            <ac:picMk id="9" creationId="{B7102A5A-A2F1-4614-880D-B890A510C930}"/>
          </ac:picMkLst>
        </pc:picChg>
        <pc:picChg chg="add del mod">
          <ac:chgData name="GAO Tianxiang" userId="8b55f0fa-20b8-424a-a3d1-9988fd553610" providerId="ADAL" clId="{2AC036FB-9F20-4EF6-A6B7-A26D49E583F9}" dt="2020-04-25T16:26:10.067" v="4123" actId="14100"/>
          <ac:picMkLst>
            <pc:docMk/>
            <pc:sldMk cId="0" sldId="265"/>
            <ac:picMk id="191" creationId="{00000000-0000-0000-0000-000000000000}"/>
          </ac:picMkLst>
        </pc:picChg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66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67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68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69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70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71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72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73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74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75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76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77"/>
        </pc:sldMkLst>
      </pc:sldChg>
      <pc:sldChg chg="addSp delSp modSp add mod">
        <pc:chgData name="GAO Tianxiang" userId="8b55f0fa-20b8-424a-a3d1-9988fd553610" providerId="ADAL" clId="{2AC036FB-9F20-4EF6-A6B7-A26D49E583F9}" dt="2020-04-26T07:50:22.254" v="5616"/>
        <pc:sldMkLst>
          <pc:docMk/>
          <pc:sldMk cId="281859694" sldId="278"/>
        </pc:sldMkLst>
        <pc:spChg chg="mod">
          <ac:chgData name="GAO Tianxiang" userId="8b55f0fa-20b8-424a-a3d1-9988fd553610" providerId="ADAL" clId="{2AC036FB-9F20-4EF6-A6B7-A26D49E583F9}" dt="2020-04-26T07:49:26.875" v="5592" actId="20577"/>
          <ac:spMkLst>
            <pc:docMk/>
            <pc:sldMk cId="281859694" sldId="278"/>
            <ac:spMk id="381" creationId="{00000000-0000-0000-0000-000000000000}"/>
          </ac:spMkLst>
        </pc:spChg>
        <pc:spChg chg="del mod">
          <ac:chgData name="GAO Tianxiang" userId="8b55f0fa-20b8-424a-a3d1-9988fd553610" providerId="ADAL" clId="{2AC036FB-9F20-4EF6-A6B7-A26D49E583F9}" dt="2020-04-26T07:48:50.337" v="5586" actId="478"/>
          <ac:spMkLst>
            <pc:docMk/>
            <pc:sldMk cId="281859694" sldId="278"/>
            <ac:spMk id="382" creationId="{00000000-0000-0000-0000-000000000000}"/>
          </ac:spMkLst>
        </pc:spChg>
        <pc:grpChg chg="add del">
          <ac:chgData name="GAO Tianxiang" userId="8b55f0fa-20b8-424a-a3d1-9988fd553610" providerId="ADAL" clId="{2AC036FB-9F20-4EF6-A6B7-A26D49E583F9}" dt="2020-04-26T07:50:13.452" v="5615" actId="478"/>
          <ac:grpSpMkLst>
            <pc:docMk/>
            <pc:sldMk cId="281859694" sldId="278"/>
            <ac:grpSpMk id="5" creationId="{9D17F6B2-3745-41AC-BACF-1EEBD990584A}"/>
          </ac:grpSpMkLst>
        </pc:grpChg>
        <pc:grpChg chg="add">
          <ac:chgData name="GAO Tianxiang" userId="8b55f0fa-20b8-424a-a3d1-9988fd553610" providerId="ADAL" clId="{2AC036FB-9F20-4EF6-A6B7-A26D49E583F9}" dt="2020-04-26T07:50:22.254" v="5616"/>
          <ac:grpSpMkLst>
            <pc:docMk/>
            <pc:sldMk cId="281859694" sldId="278"/>
            <ac:grpSpMk id="19" creationId="{C6C02708-C1FF-4646-9495-C1A269B61796}"/>
          </ac:grpSpMkLst>
        </pc:grpChg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79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80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81"/>
        </pc:sldMkLst>
      </pc:sldChg>
      <pc:sldChg chg="del modTransition setBg">
        <pc:chgData name="GAO Tianxiang" userId="8b55f0fa-20b8-424a-a3d1-9988fd553610" providerId="ADAL" clId="{2AC036FB-9F20-4EF6-A6B7-A26D49E583F9}" dt="2020-04-26T07:50:03.902" v="5613" actId="47"/>
        <pc:sldMkLst>
          <pc:docMk/>
          <pc:sldMk cId="0" sldId="282"/>
        </pc:sldMkLst>
      </pc:sldChg>
      <pc:sldChg chg="delSp del mod modTransition setBg">
        <pc:chgData name="GAO Tianxiang" userId="8b55f0fa-20b8-424a-a3d1-9988fd553610" providerId="ADAL" clId="{2AC036FB-9F20-4EF6-A6B7-A26D49E583F9}" dt="2020-04-25T16:37:04.664" v="4432" actId="47"/>
        <pc:sldMkLst>
          <pc:docMk/>
          <pc:sldMk cId="0" sldId="283"/>
        </pc:sldMkLst>
        <pc:spChg chg="del">
          <ac:chgData name="GAO Tianxiang" userId="8b55f0fa-20b8-424a-a3d1-9988fd553610" providerId="ADAL" clId="{2AC036FB-9F20-4EF6-A6B7-A26D49E583F9}" dt="2020-04-25T16:37:02.721" v="4431" actId="478"/>
          <ac:spMkLst>
            <pc:docMk/>
            <pc:sldMk cId="0" sldId="283"/>
            <ac:spMk id="708" creationId="{00000000-0000-0000-0000-000000000000}"/>
          </ac:spMkLst>
        </pc:spChg>
        <pc:picChg chg="del">
          <ac:chgData name="GAO Tianxiang" userId="8b55f0fa-20b8-424a-a3d1-9988fd553610" providerId="ADAL" clId="{2AC036FB-9F20-4EF6-A6B7-A26D49E583F9}" dt="2020-04-25T16:37:02.721" v="4431" actId="478"/>
          <ac:picMkLst>
            <pc:docMk/>
            <pc:sldMk cId="0" sldId="283"/>
            <ac:picMk id="707" creationId="{00000000-0000-0000-0000-000000000000}"/>
          </ac:picMkLst>
        </pc:picChg>
      </pc:sldChg>
      <pc:sldChg chg="addSp delSp modSp new mod modTransition modAnim">
        <pc:chgData name="GAO Tianxiang" userId="8b55f0fa-20b8-424a-a3d1-9988fd553610" providerId="ADAL" clId="{2AC036FB-9F20-4EF6-A6B7-A26D49E583F9}" dt="2020-04-25T03:32:16.801" v="197"/>
        <pc:sldMkLst>
          <pc:docMk/>
          <pc:sldMk cId="4115107900" sldId="284"/>
        </pc:sldMkLst>
        <pc:spChg chg="del">
          <ac:chgData name="GAO Tianxiang" userId="8b55f0fa-20b8-424a-a3d1-9988fd553610" providerId="ADAL" clId="{2AC036FB-9F20-4EF6-A6B7-A26D49E583F9}" dt="2020-04-25T03:22:59.913" v="41" actId="478"/>
          <ac:spMkLst>
            <pc:docMk/>
            <pc:sldMk cId="4115107900" sldId="284"/>
            <ac:spMk id="2" creationId="{6222F84F-FBFF-4D80-B08E-2EB6C528F9B6}"/>
          </ac:spMkLst>
        </pc:spChg>
        <pc:spChg chg="del">
          <ac:chgData name="GAO Tianxiang" userId="8b55f0fa-20b8-424a-a3d1-9988fd553610" providerId="ADAL" clId="{2AC036FB-9F20-4EF6-A6B7-A26D49E583F9}" dt="2020-04-25T03:22:59.913" v="41" actId="478"/>
          <ac:spMkLst>
            <pc:docMk/>
            <pc:sldMk cId="4115107900" sldId="284"/>
            <ac:spMk id="3" creationId="{779EE4AE-DE95-44A0-BCA6-8E0490D8E728}"/>
          </ac:spMkLst>
        </pc:spChg>
        <pc:spChg chg="add mod">
          <ac:chgData name="GAO Tianxiang" userId="8b55f0fa-20b8-424a-a3d1-9988fd553610" providerId="ADAL" clId="{2AC036FB-9F20-4EF6-A6B7-A26D49E583F9}" dt="2020-04-25T03:26:19.119" v="172" actId="164"/>
          <ac:spMkLst>
            <pc:docMk/>
            <pc:sldMk cId="4115107900" sldId="284"/>
            <ac:spMk id="14" creationId="{C85412A1-915E-46D1-B747-5130A3FDB35F}"/>
          </ac:spMkLst>
        </pc:spChg>
        <pc:grpChg chg="add mod">
          <ac:chgData name="GAO Tianxiang" userId="8b55f0fa-20b8-424a-a3d1-9988fd553610" providerId="ADAL" clId="{2AC036FB-9F20-4EF6-A6B7-A26D49E583F9}" dt="2020-04-25T03:26:05.190" v="170" actId="164"/>
          <ac:grpSpMkLst>
            <pc:docMk/>
            <pc:sldMk cId="4115107900" sldId="284"/>
            <ac:grpSpMk id="4" creationId="{246C5CBE-F599-4F07-B5E8-D1142145E0E1}"/>
          </ac:grpSpMkLst>
        </pc:grpChg>
        <pc:grpChg chg="add mod">
          <ac:chgData name="GAO Tianxiang" userId="8b55f0fa-20b8-424a-a3d1-9988fd553610" providerId="ADAL" clId="{2AC036FB-9F20-4EF6-A6B7-A26D49E583F9}" dt="2020-04-25T03:26:05.190" v="170" actId="164"/>
          <ac:grpSpMkLst>
            <pc:docMk/>
            <pc:sldMk cId="4115107900" sldId="284"/>
            <ac:grpSpMk id="9" creationId="{CE0A0778-722C-415B-8318-B112B0E8F7A5}"/>
          </ac:grpSpMkLst>
        </pc:grpChg>
        <pc:grpChg chg="add mod">
          <ac:chgData name="GAO Tianxiang" userId="8b55f0fa-20b8-424a-a3d1-9988fd553610" providerId="ADAL" clId="{2AC036FB-9F20-4EF6-A6B7-A26D49E583F9}" dt="2020-04-25T03:26:05.190" v="170" actId="164"/>
          <ac:grpSpMkLst>
            <pc:docMk/>
            <pc:sldMk cId="4115107900" sldId="284"/>
            <ac:grpSpMk id="15" creationId="{22D78C2E-ADB1-46F4-B8C8-F872B55770F0}"/>
          </ac:grpSpMkLst>
        </pc:grpChg>
        <pc:grpChg chg="add mod">
          <ac:chgData name="GAO Tianxiang" userId="8b55f0fa-20b8-424a-a3d1-9988fd553610" providerId="ADAL" clId="{2AC036FB-9F20-4EF6-A6B7-A26D49E583F9}" dt="2020-04-25T03:26:05.190" v="170" actId="164"/>
          <ac:grpSpMkLst>
            <pc:docMk/>
            <pc:sldMk cId="4115107900" sldId="284"/>
            <ac:grpSpMk id="20" creationId="{394992A0-5664-45D9-BE4D-8E70E895DD86}"/>
          </ac:grpSpMkLst>
        </pc:grpChg>
        <pc:grpChg chg="add mod">
          <ac:chgData name="GAO Tianxiang" userId="8b55f0fa-20b8-424a-a3d1-9988fd553610" providerId="ADAL" clId="{2AC036FB-9F20-4EF6-A6B7-A26D49E583F9}" dt="2020-04-25T03:26:05.190" v="170" actId="164"/>
          <ac:grpSpMkLst>
            <pc:docMk/>
            <pc:sldMk cId="4115107900" sldId="284"/>
            <ac:grpSpMk id="25" creationId="{5AB0FC7E-5BE1-4746-8CD9-63A9452FE605}"/>
          </ac:grpSpMkLst>
        </pc:grpChg>
        <pc:grpChg chg="add mod">
          <ac:chgData name="GAO Tianxiang" userId="8b55f0fa-20b8-424a-a3d1-9988fd553610" providerId="ADAL" clId="{2AC036FB-9F20-4EF6-A6B7-A26D49E583F9}" dt="2020-04-25T03:26:19.119" v="172" actId="164"/>
          <ac:grpSpMkLst>
            <pc:docMk/>
            <pc:sldMk cId="4115107900" sldId="284"/>
            <ac:grpSpMk id="30" creationId="{772906D3-C246-47E1-9835-8EA297F2CD8C}"/>
          </ac:grpSpMkLst>
        </pc:grpChg>
        <pc:grpChg chg="add mod">
          <ac:chgData name="GAO Tianxiang" userId="8b55f0fa-20b8-424a-a3d1-9988fd553610" providerId="ADAL" clId="{2AC036FB-9F20-4EF6-A6B7-A26D49E583F9}" dt="2020-04-25T03:26:19.119" v="172" actId="164"/>
          <ac:grpSpMkLst>
            <pc:docMk/>
            <pc:sldMk cId="4115107900" sldId="284"/>
            <ac:grpSpMk id="31" creationId="{C6EE6FBE-D968-46C5-8CDA-62DF092E3C06}"/>
          </ac:grpSpMkLst>
        </pc:grpChg>
        <pc:picChg chg="add del mod">
          <ac:chgData name="GAO Tianxiang" userId="8b55f0fa-20b8-424a-a3d1-9988fd553610" providerId="ADAL" clId="{2AC036FB-9F20-4EF6-A6B7-A26D49E583F9}" dt="2020-04-25T03:32:16.801" v="197"/>
          <ac:picMkLst>
            <pc:docMk/>
            <pc:sldMk cId="4115107900" sldId="284"/>
            <ac:picMk id="32" creationId="{0A1C8BE1-7880-4119-B5E3-AED66BAA141E}"/>
          </ac:picMkLst>
        </pc:picChg>
      </pc:sldChg>
      <pc:sldChg chg="addSp delSp modSp add mod">
        <pc:chgData name="GAO Tianxiang" userId="8b55f0fa-20b8-424a-a3d1-9988fd553610" providerId="ADAL" clId="{2AC036FB-9F20-4EF6-A6B7-A26D49E583F9}" dt="2020-04-25T07:41:21.779" v="1888" actId="20577"/>
        <pc:sldMkLst>
          <pc:docMk/>
          <pc:sldMk cId="1461733286" sldId="285"/>
        </pc:sldMkLst>
        <pc:spChg chg="del">
          <ac:chgData name="GAO Tianxiang" userId="8b55f0fa-20b8-424a-a3d1-9988fd553610" providerId="ADAL" clId="{2AC036FB-9F20-4EF6-A6B7-A26D49E583F9}" dt="2020-04-25T03:37:45.186" v="277" actId="478"/>
          <ac:spMkLst>
            <pc:docMk/>
            <pc:sldMk cId="1461733286" sldId="285"/>
            <ac:spMk id="269" creationId="{00000000-0000-0000-0000-000000000000}"/>
          </ac:spMkLst>
        </pc:spChg>
        <pc:spChg chg="del">
          <ac:chgData name="GAO Tianxiang" userId="8b55f0fa-20b8-424a-a3d1-9988fd553610" providerId="ADAL" clId="{2AC036FB-9F20-4EF6-A6B7-A26D49E583F9}" dt="2020-04-25T03:37:45.186" v="277" actId="478"/>
          <ac:spMkLst>
            <pc:docMk/>
            <pc:sldMk cId="1461733286" sldId="285"/>
            <ac:spMk id="270" creationId="{00000000-0000-0000-0000-000000000000}"/>
          </ac:spMkLst>
        </pc:spChg>
        <pc:grpChg chg="add">
          <ac:chgData name="GAO Tianxiang" userId="8b55f0fa-20b8-424a-a3d1-9988fd553610" providerId="ADAL" clId="{2AC036FB-9F20-4EF6-A6B7-A26D49E583F9}" dt="2020-04-25T06:44:25.671" v="1467"/>
          <ac:grpSpMkLst>
            <pc:docMk/>
            <pc:sldMk cId="1461733286" sldId="285"/>
            <ac:grpSpMk id="9" creationId="{3AFDEF88-567F-4B50-A6A7-CFB388890F12}"/>
          </ac:grpSpMkLst>
        </pc:grpChg>
        <pc:grpChg chg="del">
          <ac:chgData name="GAO Tianxiang" userId="8b55f0fa-20b8-424a-a3d1-9988fd553610" providerId="ADAL" clId="{2AC036FB-9F20-4EF6-A6B7-A26D49E583F9}" dt="2020-04-25T06:44:25.308" v="1466" actId="478"/>
          <ac:grpSpMkLst>
            <pc:docMk/>
            <pc:sldMk cId="1461733286" sldId="285"/>
            <ac:grpSpMk id="272" creationId="{00000000-0000-0000-0000-000000000000}"/>
          </ac:grpSpMkLst>
        </pc:grpChg>
        <pc:graphicFrameChg chg="add mod">
          <ac:chgData name="GAO Tianxiang" userId="8b55f0fa-20b8-424a-a3d1-9988fd553610" providerId="ADAL" clId="{2AC036FB-9F20-4EF6-A6B7-A26D49E583F9}" dt="2020-04-25T07:41:21.779" v="1888" actId="20577"/>
          <ac:graphicFrameMkLst>
            <pc:docMk/>
            <pc:sldMk cId="1461733286" sldId="285"/>
            <ac:graphicFrameMk id="8" creationId="{3F0C2BDA-EA3E-47B6-9981-0E70D738867E}"/>
          </ac:graphicFrameMkLst>
        </pc:graphicFrameChg>
      </pc:sldChg>
      <pc:sldChg chg="addSp delSp modSp add mod ord modAnim addCm delCm">
        <pc:chgData name="GAO Tianxiang" userId="8b55f0fa-20b8-424a-a3d1-9988fd553610" providerId="ADAL" clId="{2AC036FB-9F20-4EF6-A6B7-A26D49E583F9}" dt="2020-04-25T09:14:16.927" v="2735" actId="2711"/>
        <pc:sldMkLst>
          <pc:docMk/>
          <pc:sldMk cId="127833853" sldId="286"/>
        </pc:sldMkLst>
        <pc:spChg chg="add del mod">
          <ac:chgData name="GAO Tianxiang" userId="8b55f0fa-20b8-424a-a3d1-9988fd553610" providerId="ADAL" clId="{2AC036FB-9F20-4EF6-A6B7-A26D49E583F9}" dt="2020-04-25T05:43:15.148" v="339" actId="478"/>
          <ac:spMkLst>
            <pc:docMk/>
            <pc:sldMk cId="127833853" sldId="286"/>
            <ac:spMk id="3" creationId="{24DD8CD9-A7BD-4AEC-9689-F01F9F2A7C4D}"/>
          </ac:spMkLst>
        </pc:spChg>
        <pc:spChg chg="add del mod">
          <ac:chgData name="GAO Tianxiang" userId="8b55f0fa-20b8-424a-a3d1-9988fd553610" providerId="ADAL" clId="{2AC036FB-9F20-4EF6-A6B7-A26D49E583F9}" dt="2020-04-25T05:43:15.148" v="339" actId="478"/>
          <ac:spMkLst>
            <pc:docMk/>
            <pc:sldMk cId="127833853" sldId="286"/>
            <ac:spMk id="5" creationId="{06A9E6EC-4939-46EB-8488-CFEA2CC6401D}"/>
          </ac:spMkLst>
        </pc:spChg>
        <pc:spChg chg="add mod">
          <ac:chgData name="GAO Tianxiang" userId="8b55f0fa-20b8-424a-a3d1-9988fd553610" providerId="ADAL" clId="{2AC036FB-9F20-4EF6-A6B7-A26D49E583F9}" dt="2020-04-25T09:14:16.927" v="2735" actId="2711"/>
          <ac:spMkLst>
            <pc:docMk/>
            <pc:sldMk cId="127833853" sldId="286"/>
            <ac:spMk id="7" creationId="{0CD94970-C143-483E-AA77-E6E25C67A5C0}"/>
          </ac:spMkLst>
        </pc:spChg>
        <pc:spChg chg="mod topLvl">
          <ac:chgData name="GAO Tianxiang" userId="8b55f0fa-20b8-424a-a3d1-9988fd553610" providerId="ADAL" clId="{2AC036FB-9F20-4EF6-A6B7-A26D49E583F9}" dt="2020-04-25T09:14:11.618" v="2734" actId="2711"/>
          <ac:spMkLst>
            <pc:docMk/>
            <pc:sldMk cId="127833853" sldId="286"/>
            <ac:spMk id="23" creationId="{9FBF5ECE-3842-4CDB-BF40-EFEF3361D227}"/>
          </ac:spMkLst>
        </pc:spChg>
        <pc:spChg chg="mod">
          <ac:chgData name="GAO Tianxiang" userId="8b55f0fa-20b8-424a-a3d1-9988fd553610" providerId="ADAL" clId="{2AC036FB-9F20-4EF6-A6B7-A26D49E583F9}" dt="2020-04-25T07:45:30.353" v="1918" actId="20577"/>
          <ac:spMkLst>
            <pc:docMk/>
            <pc:sldMk cId="127833853" sldId="286"/>
            <ac:spMk id="173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5T07:45:39.306" v="1920" actId="255"/>
          <ac:spMkLst>
            <pc:docMk/>
            <pc:sldMk cId="127833853" sldId="286"/>
            <ac:spMk id="174" creationId="{00000000-0000-0000-0000-000000000000}"/>
          </ac:spMkLst>
        </pc:spChg>
        <pc:spChg chg="del">
          <ac:chgData name="GAO Tianxiang" userId="8b55f0fa-20b8-424a-a3d1-9988fd553610" providerId="ADAL" clId="{2AC036FB-9F20-4EF6-A6B7-A26D49E583F9}" dt="2020-04-25T05:43:06.914" v="335" actId="478"/>
          <ac:spMkLst>
            <pc:docMk/>
            <pc:sldMk cId="127833853" sldId="286"/>
            <ac:spMk id="175" creationId="{00000000-0000-0000-0000-000000000000}"/>
          </ac:spMkLst>
        </pc:spChg>
        <pc:spChg chg="del">
          <ac:chgData name="GAO Tianxiang" userId="8b55f0fa-20b8-424a-a3d1-9988fd553610" providerId="ADAL" clId="{2AC036FB-9F20-4EF6-A6B7-A26D49E583F9}" dt="2020-04-25T05:43:08.429" v="336" actId="478"/>
          <ac:spMkLst>
            <pc:docMk/>
            <pc:sldMk cId="127833853" sldId="286"/>
            <ac:spMk id="176" creationId="{00000000-0000-0000-0000-000000000000}"/>
          </ac:spMkLst>
        </pc:spChg>
        <pc:grpChg chg="add mod">
          <ac:chgData name="GAO Tianxiang" userId="8b55f0fa-20b8-424a-a3d1-9988fd553610" providerId="ADAL" clId="{2AC036FB-9F20-4EF6-A6B7-A26D49E583F9}" dt="2020-04-25T06:02:18.092" v="486" actId="164"/>
          <ac:grpSpMkLst>
            <pc:docMk/>
            <pc:sldMk cId="127833853" sldId="286"/>
            <ac:grpSpMk id="10" creationId="{B3C0A6E2-C141-44FF-BBBF-3A3262577D15}"/>
          </ac:grpSpMkLst>
        </pc:grpChg>
        <pc:grpChg chg="add mod">
          <ac:chgData name="GAO Tianxiang" userId="8b55f0fa-20b8-424a-a3d1-9988fd553610" providerId="ADAL" clId="{2AC036FB-9F20-4EF6-A6B7-A26D49E583F9}" dt="2020-04-25T06:02:18.092" v="486" actId="164"/>
          <ac:grpSpMkLst>
            <pc:docMk/>
            <pc:sldMk cId="127833853" sldId="286"/>
            <ac:grpSpMk id="13" creationId="{590D4508-92E6-43B6-BD6A-782DE3B9337A}"/>
          </ac:grpSpMkLst>
        </pc:grpChg>
        <pc:grpChg chg="add mod">
          <ac:chgData name="GAO Tianxiang" userId="8b55f0fa-20b8-424a-a3d1-9988fd553610" providerId="ADAL" clId="{2AC036FB-9F20-4EF6-A6B7-A26D49E583F9}" dt="2020-04-25T06:02:18.092" v="486" actId="164"/>
          <ac:grpSpMkLst>
            <pc:docMk/>
            <pc:sldMk cId="127833853" sldId="286"/>
            <ac:grpSpMk id="14" creationId="{F3966B6E-F3A3-4BE3-A67B-14280C6A7B93}"/>
          </ac:grpSpMkLst>
        </pc:grpChg>
        <pc:grpChg chg="add del mod">
          <ac:chgData name="GAO Tianxiang" userId="8b55f0fa-20b8-424a-a3d1-9988fd553610" providerId="ADAL" clId="{2AC036FB-9F20-4EF6-A6B7-A26D49E583F9}" dt="2020-04-25T06:01:05.816" v="477" actId="165"/>
          <ac:grpSpMkLst>
            <pc:docMk/>
            <pc:sldMk cId="127833853" sldId="286"/>
            <ac:grpSpMk id="22" creationId="{878D239F-CAE3-4F7D-80D2-F3869FD4F300}"/>
          </ac:grpSpMkLst>
        </pc:grpChg>
        <pc:picChg chg="add mod modCrop">
          <ac:chgData name="GAO Tianxiang" userId="8b55f0fa-20b8-424a-a3d1-9988fd553610" providerId="ADAL" clId="{2AC036FB-9F20-4EF6-A6B7-A26D49E583F9}" dt="2020-04-25T06:02:25.762" v="487" actId="14100"/>
          <ac:picMkLst>
            <pc:docMk/>
            <pc:sldMk cId="127833853" sldId="286"/>
            <ac:picMk id="6" creationId="{EFAB10B6-5BBA-4BCC-8240-CA3CCA05B0AD}"/>
          </ac:picMkLst>
        </pc:picChg>
        <pc:picChg chg="add del mod">
          <ac:chgData name="GAO Tianxiang" userId="8b55f0fa-20b8-424a-a3d1-9988fd553610" providerId="ADAL" clId="{2AC036FB-9F20-4EF6-A6B7-A26D49E583F9}" dt="2020-04-25T06:10:57.949" v="502" actId="478"/>
          <ac:picMkLst>
            <pc:docMk/>
            <pc:sldMk cId="127833853" sldId="286"/>
            <ac:picMk id="1026" creationId="{D29F2CD7-4BF2-425D-943E-7E42B222819A}"/>
          </ac:picMkLst>
        </pc:picChg>
        <pc:cxnChg chg="add mod">
          <ac:chgData name="GAO Tianxiang" userId="8b55f0fa-20b8-424a-a3d1-9988fd553610" providerId="ADAL" clId="{2AC036FB-9F20-4EF6-A6B7-A26D49E583F9}" dt="2020-04-25T06:02:36.094" v="489" actId="14100"/>
          <ac:cxnSpMkLst>
            <pc:docMk/>
            <pc:sldMk cId="127833853" sldId="286"/>
            <ac:cxnSpMk id="9" creationId="{DBA1C4A9-21A1-48C4-97A7-B4E9B638CA8D}"/>
          </ac:cxnSpMkLst>
        </pc:cxnChg>
        <pc:cxnChg chg="mod topLvl">
          <ac:chgData name="GAO Tianxiang" userId="8b55f0fa-20b8-424a-a3d1-9988fd553610" providerId="ADAL" clId="{2AC036FB-9F20-4EF6-A6B7-A26D49E583F9}" dt="2020-04-25T06:02:51.725" v="493" actId="14100"/>
          <ac:cxnSpMkLst>
            <pc:docMk/>
            <pc:sldMk cId="127833853" sldId="286"/>
            <ac:cxnSpMk id="24" creationId="{217FC068-7089-4BFC-B914-6D9BD2EE674F}"/>
          </ac:cxnSpMkLst>
        </pc:cxnChg>
      </pc:sldChg>
      <pc:sldChg chg="add del">
        <pc:chgData name="GAO Tianxiang" userId="8b55f0fa-20b8-424a-a3d1-9988fd553610" providerId="ADAL" clId="{2AC036FB-9F20-4EF6-A6B7-A26D49E583F9}" dt="2020-04-25T03:37:47.587" v="279"/>
        <pc:sldMkLst>
          <pc:docMk/>
          <pc:sldMk cId="1909316652" sldId="286"/>
        </pc:sldMkLst>
      </pc:sldChg>
      <pc:sldChg chg="modSp add mod">
        <pc:chgData name="GAO Tianxiang" userId="8b55f0fa-20b8-424a-a3d1-9988fd553610" providerId="ADAL" clId="{2AC036FB-9F20-4EF6-A6B7-A26D49E583F9}" dt="2020-04-25T07:47:32.231" v="1954" actId="255"/>
        <pc:sldMkLst>
          <pc:docMk/>
          <pc:sldMk cId="917367180" sldId="287"/>
        </pc:sldMkLst>
        <pc:spChg chg="mod">
          <ac:chgData name="GAO Tianxiang" userId="8b55f0fa-20b8-424a-a3d1-9988fd553610" providerId="ADAL" clId="{2AC036FB-9F20-4EF6-A6B7-A26D49E583F9}" dt="2020-04-25T07:46:36.895" v="1952" actId="20577"/>
          <ac:spMkLst>
            <pc:docMk/>
            <pc:sldMk cId="917367180" sldId="287"/>
            <ac:spMk id="173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5T07:47:32.231" v="1954" actId="255"/>
          <ac:spMkLst>
            <pc:docMk/>
            <pc:sldMk cId="917367180" sldId="287"/>
            <ac:spMk id="174" creationId="{00000000-0000-0000-0000-000000000000}"/>
          </ac:spMkLst>
        </pc:spChg>
      </pc:sldChg>
      <pc:sldChg chg="addSp delSp modSp add del mod delAnim">
        <pc:chgData name="GAO Tianxiang" userId="8b55f0fa-20b8-424a-a3d1-9988fd553610" providerId="ADAL" clId="{2AC036FB-9F20-4EF6-A6B7-A26D49E583F9}" dt="2020-04-25T07:45:51.735" v="1921" actId="2696"/>
        <pc:sldMkLst>
          <pc:docMk/>
          <pc:sldMk cId="4282632484" sldId="287"/>
        </pc:sldMkLst>
        <pc:spChg chg="add del mod">
          <ac:chgData name="GAO Tianxiang" userId="8b55f0fa-20b8-424a-a3d1-9988fd553610" providerId="ADAL" clId="{2AC036FB-9F20-4EF6-A6B7-A26D49E583F9}" dt="2020-04-25T06:22:31.760" v="673" actId="478"/>
          <ac:spMkLst>
            <pc:docMk/>
            <pc:sldMk cId="4282632484" sldId="287"/>
            <ac:spMk id="19" creationId="{18222A3A-3ACD-40A1-965B-46DD819002A9}"/>
          </ac:spMkLst>
        </pc:spChg>
        <pc:spChg chg="mod">
          <ac:chgData name="GAO Tianxiang" userId="8b55f0fa-20b8-424a-a3d1-9988fd553610" providerId="ADAL" clId="{2AC036FB-9F20-4EF6-A6B7-A26D49E583F9}" dt="2020-04-25T06:14:10.343" v="548"/>
          <ac:spMkLst>
            <pc:docMk/>
            <pc:sldMk cId="4282632484" sldId="287"/>
            <ac:spMk id="173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5T06:45:33.244" v="1472" actId="2711"/>
          <ac:spMkLst>
            <pc:docMk/>
            <pc:sldMk cId="4282632484" sldId="287"/>
            <ac:spMk id="174" creationId="{00000000-0000-0000-0000-000000000000}"/>
          </ac:spMkLst>
        </pc:spChg>
        <pc:grpChg chg="del">
          <ac:chgData name="GAO Tianxiang" userId="8b55f0fa-20b8-424a-a3d1-9988fd553610" providerId="ADAL" clId="{2AC036FB-9F20-4EF6-A6B7-A26D49E583F9}" dt="2020-04-25T06:14:15.381" v="549" actId="478"/>
          <ac:grpSpMkLst>
            <pc:docMk/>
            <pc:sldMk cId="4282632484" sldId="287"/>
            <ac:grpSpMk id="14" creationId="{F3966B6E-F3A3-4BE3-A67B-14280C6A7B93}"/>
          </ac:grpSpMkLst>
        </pc:grpChg>
      </pc:sldChg>
      <pc:sldChg chg="addSp delSp modSp add mod delAnim modAnim">
        <pc:chgData name="GAO Tianxiang" userId="8b55f0fa-20b8-424a-a3d1-9988fd553610" providerId="ADAL" clId="{2AC036FB-9F20-4EF6-A6B7-A26D49E583F9}" dt="2020-04-26T10:04:34.020" v="5660" actId="478"/>
        <pc:sldMkLst>
          <pc:docMk/>
          <pc:sldMk cId="3682320035" sldId="288"/>
        </pc:sldMkLst>
        <pc:spChg chg="add del mod">
          <ac:chgData name="GAO Tianxiang" userId="8b55f0fa-20b8-424a-a3d1-9988fd553610" providerId="ADAL" clId="{2AC036FB-9F20-4EF6-A6B7-A26D49E583F9}" dt="2020-04-26T10:04:34.020" v="5660" actId="478"/>
          <ac:spMkLst>
            <pc:docMk/>
            <pc:sldMk cId="3682320035" sldId="288"/>
            <ac:spMk id="8" creationId="{97569F79-EB12-463B-8F18-0D218A1D8EB1}"/>
          </ac:spMkLst>
        </pc:spChg>
        <pc:spChg chg="add del mod">
          <ac:chgData name="GAO Tianxiang" userId="8b55f0fa-20b8-424a-a3d1-9988fd553610" providerId="ADAL" clId="{2AC036FB-9F20-4EF6-A6B7-A26D49E583F9}" dt="2020-04-26T10:04:33.347" v="5659" actId="478"/>
          <ac:spMkLst>
            <pc:docMk/>
            <pc:sldMk cId="3682320035" sldId="288"/>
            <ac:spMk id="13" creationId="{8923FCE0-283C-40C1-A45D-34E147A09B1B}"/>
          </ac:spMkLst>
        </pc:spChg>
        <pc:spChg chg="add del mod">
          <ac:chgData name="GAO Tianxiang" userId="8b55f0fa-20b8-424a-a3d1-9988fd553610" providerId="ADAL" clId="{2AC036FB-9F20-4EF6-A6B7-A26D49E583F9}" dt="2020-04-26T10:04:32.452" v="5658" actId="478"/>
          <ac:spMkLst>
            <pc:docMk/>
            <pc:sldMk cId="3682320035" sldId="288"/>
            <ac:spMk id="14" creationId="{F1957241-179F-43D6-B02E-BFFA0CD1755E}"/>
          </ac:spMkLst>
        </pc:spChg>
        <pc:grpChg chg="add">
          <ac:chgData name="GAO Tianxiang" userId="8b55f0fa-20b8-424a-a3d1-9988fd553610" providerId="ADAL" clId="{2AC036FB-9F20-4EF6-A6B7-A26D49E583F9}" dt="2020-04-25T06:44:45.594" v="1469"/>
          <ac:grpSpMkLst>
            <pc:docMk/>
            <pc:sldMk cId="3682320035" sldId="288"/>
            <ac:grpSpMk id="9" creationId="{4FDFA24A-BFCB-49F8-98DE-D87AAAA6347E}"/>
          </ac:grpSpMkLst>
        </pc:grpChg>
        <pc:grpChg chg="del">
          <ac:chgData name="GAO Tianxiang" userId="8b55f0fa-20b8-424a-a3d1-9988fd553610" providerId="ADAL" clId="{2AC036FB-9F20-4EF6-A6B7-A26D49E583F9}" dt="2020-04-25T06:44:45.346" v="1468" actId="478"/>
          <ac:grpSpMkLst>
            <pc:docMk/>
            <pc:sldMk cId="3682320035" sldId="288"/>
            <ac:grpSpMk id="272" creationId="{00000000-0000-0000-0000-000000000000}"/>
          </ac:grpSpMkLst>
        </pc:grpChg>
        <pc:graphicFrameChg chg="add mod">
          <ac:chgData name="GAO Tianxiang" userId="8b55f0fa-20b8-424a-a3d1-9988fd553610" providerId="ADAL" clId="{2AC036FB-9F20-4EF6-A6B7-A26D49E583F9}" dt="2020-04-26T10:02:42.367" v="5652"/>
          <ac:graphicFrameMkLst>
            <pc:docMk/>
            <pc:sldMk cId="3682320035" sldId="288"/>
            <ac:graphicFrameMk id="7" creationId="{C436A9D0-5844-488F-B585-9A82F87D3AAE}"/>
          </ac:graphicFrameMkLst>
        </pc:graphicFrameChg>
        <pc:graphicFrameChg chg="del">
          <ac:chgData name="GAO Tianxiang" userId="8b55f0fa-20b8-424a-a3d1-9988fd553610" providerId="ADAL" clId="{2AC036FB-9F20-4EF6-A6B7-A26D49E583F9}" dt="2020-04-25T06:14:27.444" v="551" actId="478"/>
          <ac:graphicFrameMkLst>
            <pc:docMk/>
            <pc:sldMk cId="3682320035" sldId="288"/>
            <ac:graphicFrameMk id="8" creationId="{3F0C2BDA-EA3E-47B6-9981-0E70D738867E}"/>
          </ac:graphicFrameMkLst>
        </pc:graphicFrameChg>
      </pc:sldChg>
      <pc:sldChg chg="modSp add mod">
        <pc:chgData name="GAO Tianxiang" userId="8b55f0fa-20b8-424a-a3d1-9988fd553610" providerId="ADAL" clId="{2AC036FB-9F20-4EF6-A6B7-A26D49E583F9}" dt="2020-04-25T07:47:39.412" v="1955" actId="255"/>
        <pc:sldMkLst>
          <pc:docMk/>
          <pc:sldMk cId="2582887667" sldId="289"/>
        </pc:sldMkLst>
        <pc:spChg chg="mod">
          <ac:chgData name="GAO Tianxiang" userId="8b55f0fa-20b8-424a-a3d1-9988fd553610" providerId="ADAL" clId="{2AC036FB-9F20-4EF6-A6B7-A26D49E583F9}" dt="2020-04-25T07:46:42.444" v="1953"/>
          <ac:spMkLst>
            <pc:docMk/>
            <pc:sldMk cId="2582887667" sldId="289"/>
            <ac:spMk id="173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5T07:47:39.412" v="1955" actId="255"/>
          <ac:spMkLst>
            <pc:docMk/>
            <pc:sldMk cId="2582887667" sldId="289"/>
            <ac:spMk id="174" creationId="{00000000-0000-0000-0000-000000000000}"/>
          </ac:spMkLst>
        </pc:spChg>
      </pc:sldChg>
      <pc:sldChg chg="modSp add del mod">
        <pc:chgData name="GAO Tianxiang" userId="8b55f0fa-20b8-424a-a3d1-9988fd553610" providerId="ADAL" clId="{2AC036FB-9F20-4EF6-A6B7-A26D49E583F9}" dt="2020-04-25T07:45:51.735" v="1921" actId="2696"/>
        <pc:sldMkLst>
          <pc:docMk/>
          <pc:sldMk cId="3352925026" sldId="289"/>
        </pc:sldMkLst>
        <pc:spChg chg="mod">
          <ac:chgData name="GAO Tianxiang" userId="8b55f0fa-20b8-424a-a3d1-9988fd553610" providerId="ADAL" clId="{2AC036FB-9F20-4EF6-A6B7-A26D49E583F9}" dt="2020-04-25T06:45:27.170" v="1471" actId="2711"/>
          <ac:spMkLst>
            <pc:docMk/>
            <pc:sldMk cId="3352925026" sldId="289"/>
            <ac:spMk id="174" creationId="{00000000-0000-0000-0000-000000000000}"/>
          </ac:spMkLst>
        </pc:spChg>
      </pc:sldChg>
      <pc:sldChg chg="modSp add del mod">
        <pc:chgData name="GAO Tianxiang" userId="8b55f0fa-20b8-424a-a3d1-9988fd553610" providerId="ADAL" clId="{2AC036FB-9F20-4EF6-A6B7-A26D49E583F9}" dt="2020-04-26T08:02:04.453" v="5627" actId="2696"/>
        <pc:sldMkLst>
          <pc:docMk/>
          <pc:sldMk cId="560929736" sldId="290"/>
        </pc:sldMkLst>
        <pc:spChg chg="mod">
          <ac:chgData name="GAO Tianxiang" userId="8b55f0fa-20b8-424a-a3d1-9988fd553610" providerId="ADAL" clId="{2AC036FB-9F20-4EF6-A6B7-A26D49E583F9}" dt="2020-04-25T06:25:28.790" v="783" actId="20577"/>
          <ac:spMkLst>
            <pc:docMk/>
            <pc:sldMk cId="560929736" sldId="290"/>
            <ac:spMk id="173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5T07:58:58.373" v="1988" actId="20577"/>
          <ac:spMkLst>
            <pc:docMk/>
            <pc:sldMk cId="560929736" sldId="290"/>
            <ac:spMk id="174" creationId="{00000000-0000-0000-0000-000000000000}"/>
          </ac:spMkLst>
        </pc:spChg>
      </pc:sldChg>
      <pc:sldChg chg="modSp add del mod">
        <pc:chgData name="GAO Tianxiang" userId="8b55f0fa-20b8-424a-a3d1-9988fd553610" providerId="ADAL" clId="{2AC036FB-9F20-4EF6-A6B7-A26D49E583F9}" dt="2020-04-26T08:09:04.296" v="5631" actId="2696"/>
        <pc:sldMkLst>
          <pc:docMk/>
          <pc:sldMk cId="744841445" sldId="290"/>
        </pc:sldMkLst>
        <pc:spChg chg="mod">
          <ac:chgData name="GAO Tianxiang" userId="8b55f0fa-20b8-424a-a3d1-9988fd553610" providerId="ADAL" clId="{2AC036FB-9F20-4EF6-A6B7-A26D49E583F9}" dt="2020-04-26T08:03:56.823" v="5630"/>
          <ac:spMkLst>
            <pc:docMk/>
            <pc:sldMk cId="744841445" sldId="290"/>
            <ac:spMk id="174" creationId="{00000000-0000-0000-0000-000000000000}"/>
          </ac:spMkLst>
        </pc:spChg>
      </pc:sldChg>
      <pc:sldChg chg="add">
        <pc:chgData name="GAO Tianxiang" userId="8b55f0fa-20b8-424a-a3d1-9988fd553610" providerId="ADAL" clId="{2AC036FB-9F20-4EF6-A6B7-A26D49E583F9}" dt="2020-04-26T08:09:07.210" v="5632"/>
        <pc:sldMkLst>
          <pc:docMk/>
          <pc:sldMk cId="2598448200" sldId="290"/>
        </pc:sldMkLst>
      </pc:sldChg>
      <pc:sldChg chg="modSp add mod">
        <pc:chgData name="GAO Tianxiang" userId="8b55f0fa-20b8-424a-a3d1-9988fd553610" providerId="ADAL" clId="{2AC036FB-9F20-4EF6-A6B7-A26D49E583F9}" dt="2020-04-25T06:46:10.091" v="1477" actId="6549"/>
        <pc:sldMkLst>
          <pc:docMk/>
          <pc:sldMk cId="3970183471" sldId="291"/>
        </pc:sldMkLst>
        <pc:spChg chg="mod">
          <ac:chgData name="GAO Tianxiang" userId="8b55f0fa-20b8-424a-a3d1-9988fd553610" providerId="ADAL" clId="{2AC036FB-9F20-4EF6-A6B7-A26D49E583F9}" dt="2020-04-25T06:30:57.530" v="1127" actId="20577"/>
          <ac:spMkLst>
            <pc:docMk/>
            <pc:sldMk cId="3970183471" sldId="291"/>
            <ac:spMk id="104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5T06:46:10.091" v="1477" actId="6549"/>
          <ac:spMkLst>
            <pc:docMk/>
            <pc:sldMk cId="3970183471" sldId="291"/>
            <ac:spMk id="105" creationId="{00000000-0000-0000-0000-000000000000}"/>
          </ac:spMkLst>
        </pc:spChg>
      </pc:sldChg>
      <pc:sldChg chg="addSp delSp modSp add mod modAnim">
        <pc:chgData name="GAO Tianxiang" userId="8b55f0fa-20b8-424a-a3d1-9988fd553610" providerId="ADAL" clId="{2AC036FB-9F20-4EF6-A6B7-A26D49E583F9}" dt="2020-04-27T06:23:00.040" v="6082"/>
        <pc:sldMkLst>
          <pc:docMk/>
          <pc:sldMk cId="3361459339" sldId="292"/>
        </pc:sldMkLst>
        <pc:spChg chg="add mod">
          <ac:chgData name="GAO Tianxiang" userId="8b55f0fa-20b8-424a-a3d1-9988fd553610" providerId="ADAL" clId="{2AC036FB-9F20-4EF6-A6B7-A26D49E583F9}" dt="2020-04-25T06:43:47.451" v="1465"/>
          <ac:spMkLst>
            <pc:docMk/>
            <pc:sldMk cId="3361459339" sldId="292"/>
            <ac:spMk id="3" creationId="{85BF20B5-E8FE-4EB8-A523-60D82C922B20}"/>
          </ac:spMkLst>
        </pc:spChg>
        <pc:spChg chg="add del mod">
          <ac:chgData name="GAO Tianxiang" userId="8b55f0fa-20b8-424a-a3d1-9988fd553610" providerId="ADAL" clId="{2AC036FB-9F20-4EF6-A6B7-A26D49E583F9}" dt="2020-04-25T06:42:55.193" v="1439" actId="478"/>
          <ac:spMkLst>
            <pc:docMk/>
            <pc:sldMk cId="3361459339" sldId="292"/>
            <ac:spMk id="5" creationId="{EEE476B8-EEC3-40CC-A672-155F459DDC24}"/>
          </ac:spMkLst>
        </pc:spChg>
        <pc:spChg chg="add mod">
          <ac:chgData name="GAO Tianxiang" userId="8b55f0fa-20b8-424a-a3d1-9988fd553610" providerId="ADAL" clId="{2AC036FB-9F20-4EF6-A6B7-A26D49E583F9}" dt="2020-04-25T06:48:55.449" v="1535" actId="1036"/>
          <ac:spMkLst>
            <pc:docMk/>
            <pc:sldMk cId="3361459339" sldId="292"/>
            <ac:spMk id="17" creationId="{189116C7-C1C8-45AB-8CFE-ED89B773A0B0}"/>
          </ac:spMkLst>
        </pc:spChg>
        <pc:spChg chg="add mod">
          <ac:chgData name="GAO Tianxiang" userId="8b55f0fa-20b8-424a-a3d1-9988fd553610" providerId="ADAL" clId="{2AC036FB-9F20-4EF6-A6B7-A26D49E583F9}" dt="2020-04-25T06:48:15.701" v="1524" actId="164"/>
          <ac:spMkLst>
            <pc:docMk/>
            <pc:sldMk cId="3361459339" sldId="292"/>
            <ac:spMk id="18" creationId="{7921F870-127B-4C05-96B6-CE64359BCA27}"/>
          </ac:spMkLst>
        </pc:spChg>
        <pc:spChg chg="del">
          <ac:chgData name="GAO Tianxiang" userId="8b55f0fa-20b8-424a-a3d1-9988fd553610" providerId="ADAL" clId="{2AC036FB-9F20-4EF6-A6B7-A26D49E583F9}" dt="2020-04-25T06:36:52.788" v="1178" actId="478"/>
          <ac:spMkLst>
            <pc:docMk/>
            <pc:sldMk cId="3361459339" sldId="292"/>
            <ac:spMk id="173" creationId="{00000000-0000-0000-0000-000000000000}"/>
          </ac:spMkLst>
        </pc:spChg>
        <pc:spChg chg="del">
          <ac:chgData name="GAO Tianxiang" userId="8b55f0fa-20b8-424a-a3d1-9988fd553610" providerId="ADAL" clId="{2AC036FB-9F20-4EF6-A6B7-A26D49E583F9}" dt="2020-04-25T06:42:53.241" v="1438" actId="478"/>
          <ac:spMkLst>
            <pc:docMk/>
            <pc:sldMk cId="3361459339" sldId="292"/>
            <ac:spMk id="174" creationId="{00000000-0000-0000-0000-000000000000}"/>
          </ac:spMkLst>
        </pc:spChg>
        <pc:grpChg chg="add mod">
          <ac:chgData name="GAO Tianxiang" userId="8b55f0fa-20b8-424a-a3d1-9988fd553610" providerId="ADAL" clId="{2AC036FB-9F20-4EF6-A6B7-A26D49E583F9}" dt="2020-04-25T06:48:55.449" v="1535" actId="1036"/>
          <ac:grpSpMkLst>
            <pc:docMk/>
            <pc:sldMk cId="3361459339" sldId="292"/>
            <ac:grpSpMk id="6" creationId="{F46DD23B-649D-4D4E-A0B2-7C8DA8255275}"/>
          </ac:grpSpMkLst>
        </pc:grpChg>
        <pc:picChg chg="add mod">
          <ac:chgData name="GAO Tianxiang" userId="8b55f0fa-20b8-424a-a3d1-9988fd553610" providerId="ADAL" clId="{2AC036FB-9F20-4EF6-A6B7-A26D49E583F9}" dt="2020-04-25T06:48:55.449" v="1535" actId="1036"/>
          <ac:picMkLst>
            <pc:docMk/>
            <pc:sldMk cId="3361459339" sldId="292"/>
            <ac:picMk id="15" creationId="{683708B5-D8FE-4C49-880C-D6C17F5EFAFA}"/>
          </ac:picMkLst>
        </pc:picChg>
        <pc:picChg chg="add mod">
          <ac:chgData name="GAO Tianxiang" userId="8b55f0fa-20b8-424a-a3d1-9988fd553610" providerId="ADAL" clId="{2AC036FB-9F20-4EF6-A6B7-A26D49E583F9}" dt="2020-04-25T06:48:15.701" v="1524" actId="164"/>
          <ac:picMkLst>
            <pc:docMk/>
            <pc:sldMk cId="3361459339" sldId="292"/>
            <ac:picMk id="16" creationId="{E9C1B4A0-333C-4B4F-A78E-479E7D09A51D}"/>
          </ac:picMkLst>
        </pc:picChg>
      </pc:sldChg>
      <pc:sldChg chg="addSp delSp modSp new mod">
        <pc:chgData name="GAO Tianxiang" userId="8b55f0fa-20b8-424a-a3d1-9988fd553610" providerId="ADAL" clId="{2AC036FB-9F20-4EF6-A6B7-A26D49E583F9}" dt="2020-04-26T08:10:14.858" v="5637" actId="20577"/>
        <pc:sldMkLst>
          <pc:docMk/>
          <pc:sldMk cId="2642122535" sldId="293"/>
        </pc:sldMkLst>
        <pc:spChg chg="add del">
          <ac:chgData name="GAO Tianxiang" userId="8b55f0fa-20b8-424a-a3d1-9988fd553610" providerId="ADAL" clId="{2AC036FB-9F20-4EF6-A6B7-A26D49E583F9}" dt="2020-04-25T06:38:02.927" v="1182" actId="478"/>
          <ac:spMkLst>
            <pc:docMk/>
            <pc:sldMk cId="2642122535" sldId="293"/>
            <ac:spMk id="2" creationId="{6F20AE39-43E1-430D-AB5A-CA58D86129DD}"/>
          </ac:spMkLst>
        </pc:spChg>
        <pc:spChg chg="add del mod">
          <ac:chgData name="GAO Tianxiang" userId="8b55f0fa-20b8-424a-a3d1-9988fd553610" providerId="ADAL" clId="{2AC036FB-9F20-4EF6-A6B7-A26D49E583F9}" dt="2020-04-26T08:10:14.858" v="5637" actId="20577"/>
          <ac:spMkLst>
            <pc:docMk/>
            <pc:sldMk cId="2642122535" sldId="293"/>
            <ac:spMk id="3" creationId="{B8533EEA-A5DF-40C1-9C73-186105AE55BE}"/>
          </ac:spMkLst>
        </pc:spChg>
      </pc:sldChg>
      <pc:sldChg chg="modSp add mod">
        <pc:chgData name="GAO Tianxiang" userId="8b55f0fa-20b8-424a-a3d1-9988fd553610" providerId="ADAL" clId="{2AC036FB-9F20-4EF6-A6B7-A26D49E583F9}" dt="2020-04-25T06:46:53.557" v="1481" actId="255"/>
        <pc:sldMkLst>
          <pc:docMk/>
          <pc:sldMk cId="74374575" sldId="294"/>
        </pc:sldMkLst>
        <pc:spChg chg="mod">
          <ac:chgData name="GAO Tianxiang" userId="8b55f0fa-20b8-424a-a3d1-9988fd553610" providerId="ADAL" clId="{2AC036FB-9F20-4EF6-A6B7-A26D49E583F9}" dt="2020-04-25T06:41:43.301" v="1316" actId="20577"/>
          <ac:spMkLst>
            <pc:docMk/>
            <pc:sldMk cId="74374575" sldId="294"/>
            <ac:spMk id="104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5T06:46:53.557" v="1481" actId="255"/>
          <ac:spMkLst>
            <pc:docMk/>
            <pc:sldMk cId="74374575" sldId="294"/>
            <ac:spMk id="105" creationId="{00000000-0000-0000-0000-000000000000}"/>
          </ac:spMkLst>
        </pc:spChg>
      </pc:sldChg>
      <pc:sldChg chg="addSp delSp modSp add del mod delAnim">
        <pc:chgData name="GAO Tianxiang" userId="8b55f0fa-20b8-424a-a3d1-9988fd553610" providerId="ADAL" clId="{2AC036FB-9F20-4EF6-A6B7-A26D49E583F9}" dt="2020-04-25T07:25:53.749" v="1699" actId="47"/>
        <pc:sldMkLst>
          <pc:docMk/>
          <pc:sldMk cId="3145658134" sldId="295"/>
        </pc:sldMkLst>
        <pc:spChg chg="mod">
          <ac:chgData name="GAO Tianxiang" userId="8b55f0fa-20b8-424a-a3d1-9988fd553610" providerId="ADAL" clId="{2AC036FB-9F20-4EF6-A6B7-A26D49E583F9}" dt="2020-04-25T06:50:25.290" v="1578" actId="313"/>
          <ac:spMkLst>
            <pc:docMk/>
            <pc:sldMk cId="3145658134" sldId="295"/>
            <ac:spMk id="3" creationId="{85BF20B5-E8FE-4EB8-A523-60D82C922B20}"/>
          </ac:spMkLst>
        </pc:spChg>
        <pc:spChg chg="add del mod">
          <ac:chgData name="GAO Tianxiang" userId="8b55f0fa-20b8-424a-a3d1-9988fd553610" providerId="ADAL" clId="{2AC036FB-9F20-4EF6-A6B7-A26D49E583F9}" dt="2020-04-25T06:49:35.511" v="1577" actId="478"/>
          <ac:spMkLst>
            <pc:docMk/>
            <pc:sldMk cId="3145658134" sldId="295"/>
            <ac:spMk id="4" creationId="{B2C838EE-606F-4F7C-AD3E-DEFAC96799AF}"/>
          </ac:spMkLst>
        </pc:spChg>
        <pc:spChg chg="del">
          <ac:chgData name="GAO Tianxiang" userId="8b55f0fa-20b8-424a-a3d1-9988fd553610" providerId="ADAL" clId="{2AC036FB-9F20-4EF6-A6B7-A26D49E583F9}" dt="2020-04-25T06:49:32.569" v="1575" actId="478"/>
          <ac:spMkLst>
            <pc:docMk/>
            <pc:sldMk cId="3145658134" sldId="295"/>
            <ac:spMk id="17" creationId="{189116C7-C1C8-45AB-8CFE-ED89B773A0B0}"/>
          </ac:spMkLst>
        </pc:spChg>
        <pc:spChg chg="add mod">
          <ac:chgData name="GAO Tianxiang" userId="8b55f0fa-20b8-424a-a3d1-9988fd553610" providerId="ADAL" clId="{2AC036FB-9F20-4EF6-A6B7-A26D49E583F9}" dt="2020-04-25T07:07:04.590" v="1672" actId="20577"/>
          <ac:spMkLst>
            <pc:docMk/>
            <pc:sldMk cId="3145658134" sldId="295"/>
            <ac:spMk id="24" creationId="{7C033F13-78AB-48FB-802F-98AAB1B530A9}"/>
          </ac:spMkLst>
        </pc:spChg>
        <pc:grpChg chg="del">
          <ac:chgData name="GAO Tianxiang" userId="8b55f0fa-20b8-424a-a3d1-9988fd553610" providerId="ADAL" clId="{2AC036FB-9F20-4EF6-A6B7-A26D49E583F9}" dt="2020-04-25T06:49:33.555" v="1576" actId="478"/>
          <ac:grpSpMkLst>
            <pc:docMk/>
            <pc:sldMk cId="3145658134" sldId="295"/>
            <ac:grpSpMk id="6" creationId="{F46DD23B-649D-4D4E-A0B2-7C8DA8255275}"/>
          </ac:grpSpMkLst>
        </pc:grpChg>
        <pc:picChg chg="add del mod">
          <ac:chgData name="GAO Tianxiang" userId="8b55f0fa-20b8-424a-a3d1-9988fd553610" providerId="ADAL" clId="{2AC036FB-9F20-4EF6-A6B7-A26D49E583F9}" dt="2020-04-25T06:50:57.357" v="1581" actId="478"/>
          <ac:picMkLst>
            <pc:docMk/>
            <pc:sldMk cId="3145658134" sldId="295"/>
            <ac:picMk id="5" creationId="{7DFB7423-FCE3-4708-AD85-6301649C922D}"/>
          </ac:picMkLst>
        </pc:picChg>
        <pc:picChg chg="add del mod">
          <ac:chgData name="GAO Tianxiang" userId="8b55f0fa-20b8-424a-a3d1-9988fd553610" providerId="ADAL" clId="{2AC036FB-9F20-4EF6-A6B7-A26D49E583F9}" dt="2020-04-25T06:51:23.926" v="1586" actId="478"/>
          <ac:picMkLst>
            <pc:docMk/>
            <pc:sldMk cId="3145658134" sldId="295"/>
            <ac:picMk id="8" creationId="{431F9251-04FF-4B85-85D2-14ECF15F3C78}"/>
          </ac:picMkLst>
        </pc:picChg>
        <pc:picChg chg="add del mod">
          <ac:chgData name="GAO Tianxiang" userId="8b55f0fa-20b8-424a-a3d1-9988fd553610" providerId="ADAL" clId="{2AC036FB-9F20-4EF6-A6B7-A26D49E583F9}" dt="2020-04-25T06:58:59.499" v="1590" actId="478"/>
          <ac:picMkLst>
            <pc:docMk/>
            <pc:sldMk cId="3145658134" sldId="295"/>
            <ac:picMk id="10" creationId="{A823441F-46D1-405C-9DA6-16D38FE89C33}"/>
          </ac:picMkLst>
        </pc:picChg>
        <pc:picChg chg="add mod modCrop">
          <ac:chgData name="GAO Tianxiang" userId="8b55f0fa-20b8-424a-a3d1-9988fd553610" providerId="ADAL" clId="{2AC036FB-9F20-4EF6-A6B7-A26D49E583F9}" dt="2020-04-25T07:04:32.764" v="1662" actId="1076"/>
          <ac:picMkLst>
            <pc:docMk/>
            <pc:sldMk cId="3145658134" sldId="295"/>
            <ac:picMk id="12" creationId="{3A674BC2-2ECA-4EB2-BFCC-761D27DA7A1D}"/>
          </ac:picMkLst>
        </pc:picChg>
        <pc:picChg chg="del">
          <ac:chgData name="GAO Tianxiang" userId="8b55f0fa-20b8-424a-a3d1-9988fd553610" providerId="ADAL" clId="{2AC036FB-9F20-4EF6-A6B7-A26D49E583F9}" dt="2020-04-25T06:49:29.391" v="1574" actId="478"/>
          <ac:picMkLst>
            <pc:docMk/>
            <pc:sldMk cId="3145658134" sldId="295"/>
            <ac:picMk id="15" creationId="{683708B5-D8FE-4C49-880C-D6C17F5EFAFA}"/>
          </ac:picMkLst>
        </pc:picChg>
      </pc:sldChg>
      <pc:sldChg chg="addSp modSp add mod modAnim">
        <pc:chgData name="GAO Tianxiang" userId="8b55f0fa-20b8-424a-a3d1-9988fd553610" providerId="ADAL" clId="{2AC036FB-9F20-4EF6-A6B7-A26D49E583F9}" dt="2020-04-25T08:07:13.384" v="2014" actId="20577"/>
        <pc:sldMkLst>
          <pc:docMk/>
          <pc:sldMk cId="790434948" sldId="296"/>
        </pc:sldMkLst>
        <pc:spChg chg="add mod">
          <ac:chgData name="GAO Tianxiang" userId="8b55f0fa-20b8-424a-a3d1-9988fd553610" providerId="ADAL" clId="{2AC036FB-9F20-4EF6-A6B7-A26D49E583F9}" dt="2020-04-25T08:04:30.123" v="2002" actId="164"/>
          <ac:spMkLst>
            <pc:docMk/>
            <pc:sldMk cId="790434948" sldId="296"/>
            <ac:spMk id="2" creationId="{333DE03B-BDF1-4134-A221-4916EA33E713}"/>
          </ac:spMkLst>
        </pc:spChg>
        <pc:spChg chg="add mod">
          <ac:chgData name="GAO Tianxiang" userId="8b55f0fa-20b8-424a-a3d1-9988fd553610" providerId="ADAL" clId="{2AC036FB-9F20-4EF6-A6B7-A26D49E583F9}" dt="2020-04-25T08:06:44.289" v="2012" actId="255"/>
          <ac:spMkLst>
            <pc:docMk/>
            <pc:sldMk cId="790434948" sldId="296"/>
            <ac:spMk id="5" creationId="{F86C664B-06C3-406B-BB65-5873916571D6}"/>
          </ac:spMkLst>
        </pc:spChg>
        <pc:spChg chg="add mod">
          <ac:chgData name="GAO Tianxiang" userId="8b55f0fa-20b8-424a-a3d1-9988fd553610" providerId="ADAL" clId="{2AC036FB-9F20-4EF6-A6B7-A26D49E583F9}" dt="2020-04-25T07:31:09.786" v="1768" actId="20577"/>
          <ac:spMkLst>
            <pc:docMk/>
            <pc:sldMk cId="790434948" sldId="296"/>
            <ac:spMk id="14" creationId="{F3CAA320-5381-4AE5-9A37-D7C78A5F708C}"/>
          </ac:spMkLst>
        </pc:spChg>
        <pc:spChg chg="add mod">
          <ac:chgData name="GAO Tianxiang" userId="8b55f0fa-20b8-424a-a3d1-9988fd553610" providerId="ADAL" clId="{2AC036FB-9F20-4EF6-A6B7-A26D49E583F9}" dt="2020-04-25T08:07:13.384" v="2014" actId="20577"/>
          <ac:spMkLst>
            <pc:docMk/>
            <pc:sldMk cId="790434948" sldId="296"/>
            <ac:spMk id="15" creationId="{75DD13EB-64EC-45C7-BA31-FE4EE7C24305}"/>
          </ac:spMkLst>
        </pc:spChg>
        <pc:spChg chg="add mod">
          <ac:chgData name="GAO Tianxiang" userId="8b55f0fa-20b8-424a-a3d1-9988fd553610" providerId="ADAL" clId="{2AC036FB-9F20-4EF6-A6B7-A26D49E583F9}" dt="2020-04-25T08:04:30.123" v="2002" actId="164"/>
          <ac:spMkLst>
            <pc:docMk/>
            <pc:sldMk cId="790434948" sldId="296"/>
            <ac:spMk id="16" creationId="{C6710DFC-C2B7-4EFD-A083-3C8B14EAEA0E}"/>
          </ac:spMkLst>
        </pc:spChg>
        <pc:spChg chg="add mod">
          <ac:chgData name="GAO Tianxiang" userId="8b55f0fa-20b8-424a-a3d1-9988fd553610" providerId="ADAL" clId="{2AC036FB-9F20-4EF6-A6B7-A26D49E583F9}" dt="2020-04-25T08:04:30.123" v="2002" actId="164"/>
          <ac:spMkLst>
            <pc:docMk/>
            <pc:sldMk cId="790434948" sldId="296"/>
            <ac:spMk id="17" creationId="{F6E29844-4533-46BA-8D3B-4B0D3E0F3791}"/>
          </ac:spMkLst>
        </pc:spChg>
        <pc:spChg chg="add mod">
          <ac:chgData name="GAO Tianxiang" userId="8b55f0fa-20b8-424a-a3d1-9988fd553610" providerId="ADAL" clId="{2AC036FB-9F20-4EF6-A6B7-A26D49E583F9}" dt="2020-04-25T08:04:30.123" v="2002" actId="164"/>
          <ac:spMkLst>
            <pc:docMk/>
            <pc:sldMk cId="790434948" sldId="296"/>
            <ac:spMk id="18" creationId="{DB0DA605-A2D1-44DB-9BB8-A9B00F7E0C8B}"/>
          </ac:spMkLst>
        </pc:spChg>
        <pc:spChg chg="mod">
          <ac:chgData name="GAO Tianxiang" userId="8b55f0fa-20b8-424a-a3d1-9988fd553610" providerId="ADAL" clId="{2AC036FB-9F20-4EF6-A6B7-A26D49E583F9}" dt="2020-04-25T07:26:48.911" v="1713" actId="14100"/>
          <ac:spMkLst>
            <pc:docMk/>
            <pc:sldMk cId="790434948" sldId="296"/>
            <ac:spMk id="24" creationId="{7C033F13-78AB-48FB-802F-98AAB1B530A9}"/>
          </ac:spMkLst>
        </pc:spChg>
        <pc:grpChg chg="add mod">
          <ac:chgData name="GAO Tianxiang" userId="8b55f0fa-20b8-424a-a3d1-9988fd553610" providerId="ADAL" clId="{2AC036FB-9F20-4EF6-A6B7-A26D49E583F9}" dt="2020-04-25T08:04:30.123" v="2002" actId="164"/>
          <ac:grpSpMkLst>
            <pc:docMk/>
            <pc:sldMk cId="790434948" sldId="296"/>
            <ac:grpSpMk id="4" creationId="{C7619336-707E-49E2-A3C8-0337F07BADA6}"/>
          </ac:grpSpMkLst>
        </pc:grpChg>
        <pc:picChg chg="mod modCrop">
          <ac:chgData name="GAO Tianxiang" userId="8b55f0fa-20b8-424a-a3d1-9988fd553610" providerId="ADAL" clId="{2AC036FB-9F20-4EF6-A6B7-A26D49E583F9}" dt="2020-04-25T07:29:44.646" v="1759"/>
          <ac:picMkLst>
            <pc:docMk/>
            <pc:sldMk cId="790434948" sldId="296"/>
            <ac:picMk id="12" creationId="{3A674BC2-2ECA-4EB2-BFCC-761D27DA7A1D}"/>
          </ac:picMkLst>
        </pc:picChg>
        <pc:picChg chg="add mod">
          <ac:chgData name="GAO Tianxiang" userId="8b55f0fa-20b8-424a-a3d1-9988fd553610" providerId="ADAL" clId="{2AC036FB-9F20-4EF6-A6B7-A26D49E583F9}" dt="2020-04-25T07:29:30.798" v="1758" actId="14100"/>
          <ac:picMkLst>
            <pc:docMk/>
            <pc:sldMk cId="790434948" sldId="296"/>
            <ac:picMk id="13" creationId="{C3C27B1E-2758-4E43-9A5F-25601AB1E82E}"/>
          </ac:picMkLst>
        </pc:picChg>
      </pc:sldChg>
      <pc:sldChg chg="addSp delSp modSp add mod delAnim modAnim">
        <pc:chgData name="GAO Tianxiang" userId="8b55f0fa-20b8-424a-a3d1-9988fd553610" providerId="ADAL" clId="{2AC036FB-9F20-4EF6-A6B7-A26D49E583F9}" dt="2020-04-25T09:47:01.958" v="2800"/>
        <pc:sldMkLst>
          <pc:docMk/>
          <pc:sldMk cId="1041997336" sldId="297"/>
        </pc:sldMkLst>
        <pc:spChg chg="mod">
          <ac:chgData name="GAO Tianxiang" userId="8b55f0fa-20b8-424a-a3d1-9988fd553610" providerId="ADAL" clId="{2AC036FB-9F20-4EF6-A6B7-A26D49E583F9}" dt="2020-04-25T07:31:58.235" v="1783" actId="20577"/>
          <ac:spMkLst>
            <pc:docMk/>
            <pc:sldMk cId="1041997336" sldId="297"/>
            <ac:spMk id="3" creationId="{85BF20B5-E8FE-4EB8-A523-60D82C922B20}"/>
          </ac:spMkLst>
        </pc:spChg>
        <pc:spChg chg="add mod">
          <ac:chgData name="GAO Tianxiang" userId="8b55f0fa-20b8-424a-a3d1-9988fd553610" providerId="ADAL" clId="{2AC036FB-9F20-4EF6-A6B7-A26D49E583F9}" dt="2020-04-25T09:22:29.693" v="2778" actId="20577"/>
          <ac:spMkLst>
            <pc:docMk/>
            <pc:sldMk cId="1041997336" sldId="297"/>
            <ac:spMk id="4" creationId="{377355F8-813E-4571-B472-46D3E8491491}"/>
          </ac:spMkLst>
        </pc:spChg>
        <pc:spChg chg="del">
          <ac:chgData name="GAO Tianxiang" userId="8b55f0fa-20b8-424a-a3d1-9988fd553610" providerId="ADAL" clId="{2AC036FB-9F20-4EF6-A6B7-A26D49E583F9}" dt="2020-04-25T07:32:07.776" v="1784" actId="478"/>
          <ac:spMkLst>
            <pc:docMk/>
            <pc:sldMk cId="1041997336" sldId="297"/>
            <ac:spMk id="14" creationId="{F3CAA320-5381-4AE5-9A37-D7C78A5F708C}"/>
          </ac:spMkLst>
        </pc:spChg>
        <pc:spChg chg="del">
          <ac:chgData name="GAO Tianxiang" userId="8b55f0fa-20b8-424a-a3d1-9988fd553610" providerId="ADAL" clId="{2AC036FB-9F20-4EF6-A6B7-A26D49E583F9}" dt="2020-04-25T07:32:07.776" v="1784" actId="478"/>
          <ac:spMkLst>
            <pc:docMk/>
            <pc:sldMk cId="1041997336" sldId="297"/>
            <ac:spMk id="15" creationId="{75DD13EB-64EC-45C7-BA31-FE4EE7C24305}"/>
          </ac:spMkLst>
        </pc:spChg>
        <pc:spChg chg="del">
          <ac:chgData name="GAO Tianxiang" userId="8b55f0fa-20b8-424a-a3d1-9988fd553610" providerId="ADAL" clId="{2AC036FB-9F20-4EF6-A6B7-A26D49E583F9}" dt="2020-04-25T07:32:07.776" v="1784" actId="478"/>
          <ac:spMkLst>
            <pc:docMk/>
            <pc:sldMk cId="1041997336" sldId="297"/>
            <ac:spMk id="24" creationId="{7C033F13-78AB-48FB-802F-98AAB1B530A9}"/>
          </ac:spMkLst>
        </pc:spChg>
        <pc:picChg chg="add del mod">
          <ac:chgData name="GAO Tianxiang" userId="8b55f0fa-20b8-424a-a3d1-9988fd553610" providerId="ADAL" clId="{2AC036FB-9F20-4EF6-A6B7-A26D49E583F9}" dt="2020-04-25T08:08:16.448" v="2019" actId="478"/>
          <ac:picMkLst>
            <pc:docMk/>
            <pc:sldMk cId="1041997336" sldId="297"/>
            <ac:picMk id="6" creationId="{FDE196CF-D11B-4673-AAA6-514E486296AD}"/>
          </ac:picMkLst>
        </pc:picChg>
        <pc:picChg chg="add del mod">
          <ac:chgData name="GAO Tianxiang" userId="8b55f0fa-20b8-424a-a3d1-9988fd553610" providerId="ADAL" clId="{2AC036FB-9F20-4EF6-A6B7-A26D49E583F9}" dt="2020-04-25T09:46:33.241" v="2796" actId="478"/>
          <ac:picMkLst>
            <pc:docMk/>
            <pc:sldMk cId="1041997336" sldId="297"/>
            <ac:picMk id="7" creationId="{DE68040F-9C6D-4136-BC24-B5FB35EA354B}"/>
          </ac:picMkLst>
        </pc:picChg>
        <pc:picChg chg="add mod">
          <ac:chgData name="GAO Tianxiang" userId="8b55f0fa-20b8-424a-a3d1-9988fd553610" providerId="ADAL" clId="{2AC036FB-9F20-4EF6-A6B7-A26D49E583F9}" dt="2020-04-25T09:46:59.582" v="2799" actId="1076"/>
          <ac:picMkLst>
            <pc:docMk/>
            <pc:sldMk cId="1041997336" sldId="297"/>
            <ac:picMk id="8" creationId="{AB56993C-95E1-4D4F-B67C-E501733313DD}"/>
          </ac:picMkLst>
        </pc:picChg>
        <pc:picChg chg="del">
          <ac:chgData name="GAO Tianxiang" userId="8b55f0fa-20b8-424a-a3d1-9988fd553610" providerId="ADAL" clId="{2AC036FB-9F20-4EF6-A6B7-A26D49E583F9}" dt="2020-04-25T07:32:07.776" v="1784" actId="478"/>
          <ac:picMkLst>
            <pc:docMk/>
            <pc:sldMk cId="1041997336" sldId="297"/>
            <ac:picMk id="12" creationId="{3A674BC2-2ECA-4EB2-BFCC-761D27DA7A1D}"/>
          </ac:picMkLst>
        </pc:picChg>
        <pc:picChg chg="del">
          <ac:chgData name="GAO Tianxiang" userId="8b55f0fa-20b8-424a-a3d1-9988fd553610" providerId="ADAL" clId="{2AC036FB-9F20-4EF6-A6B7-A26D49E583F9}" dt="2020-04-25T07:32:07.776" v="1784" actId="478"/>
          <ac:picMkLst>
            <pc:docMk/>
            <pc:sldMk cId="1041997336" sldId="297"/>
            <ac:picMk id="13" creationId="{C3C27B1E-2758-4E43-9A5F-25601AB1E82E}"/>
          </ac:picMkLst>
        </pc:picChg>
        <pc:picChg chg="add mod modCrop">
          <ac:chgData name="GAO Tianxiang" userId="8b55f0fa-20b8-424a-a3d1-9988fd553610" providerId="ADAL" clId="{2AC036FB-9F20-4EF6-A6B7-A26D49E583F9}" dt="2020-04-25T09:44:33.591" v="2786" actId="1076"/>
          <ac:picMkLst>
            <pc:docMk/>
            <pc:sldMk cId="1041997336" sldId="297"/>
            <ac:picMk id="19" creationId="{96BBEBCD-FD4E-4035-B9FD-A77251C01124}"/>
          </ac:picMkLst>
        </pc:picChg>
      </pc:sldChg>
      <pc:sldChg chg="addSp modSp add mod">
        <pc:chgData name="GAO Tianxiang" userId="8b55f0fa-20b8-424a-a3d1-9988fd553610" providerId="ADAL" clId="{2AC036FB-9F20-4EF6-A6B7-A26D49E583F9}" dt="2020-04-25T07:36:25.245" v="1862" actId="20577"/>
        <pc:sldMkLst>
          <pc:docMk/>
          <pc:sldMk cId="4002211070" sldId="298"/>
        </pc:sldMkLst>
        <pc:spChg chg="add mod">
          <ac:chgData name="GAO Tianxiang" userId="8b55f0fa-20b8-424a-a3d1-9988fd553610" providerId="ADAL" clId="{2AC036FB-9F20-4EF6-A6B7-A26D49E583F9}" dt="2020-04-25T07:36:25.245" v="1862" actId="20577"/>
          <ac:spMkLst>
            <pc:docMk/>
            <pc:sldMk cId="4002211070" sldId="298"/>
            <ac:spMk id="2" creationId="{C99EA1CF-E8AA-4D0C-A604-5AF362849868}"/>
          </ac:spMkLst>
        </pc:spChg>
        <pc:spChg chg="mod">
          <ac:chgData name="GAO Tianxiang" userId="8b55f0fa-20b8-424a-a3d1-9988fd553610" providerId="ADAL" clId="{2AC036FB-9F20-4EF6-A6B7-A26D49E583F9}" dt="2020-04-25T07:34:55.112" v="1818" actId="20577"/>
          <ac:spMkLst>
            <pc:docMk/>
            <pc:sldMk cId="4002211070" sldId="298"/>
            <ac:spMk id="116" creationId="{00000000-0000-0000-0000-000000000000}"/>
          </ac:spMkLst>
        </pc:spChg>
      </pc:sldChg>
      <pc:sldChg chg="addSp delSp modSp add mod">
        <pc:chgData name="GAO Tianxiang" userId="8b55f0fa-20b8-424a-a3d1-9988fd553610" providerId="ADAL" clId="{2AC036FB-9F20-4EF6-A6B7-A26D49E583F9}" dt="2020-04-25T08:26:44.171" v="2354" actId="114"/>
        <pc:sldMkLst>
          <pc:docMk/>
          <pc:sldMk cId="1143111359" sldId="299"/>
        </pc:sldMkLst>
        <pc:spChg chg="mod">
          <ac:chgData name="GAO Tianxiang" userId="8b55f0fa-20b8-424a-a3d1-9988fd553610" providerId="ADAL" clId="{2AC036FB-9F20-4EF6-A6B7-A26D49E583F9}" dt="2020-04-25T08:21:32.774" v="2328" actId="14100"/>
          <ac:spMkLst>
            <pc:docMk/>
            <pc:sldMk cId="1143111359" sldId="299"/>
            <ac:spMk id="3" creationId="{85BF20B5-E8FE-4EB8-A523-60D82C922B20}"/>
          </ac:spMkLst>
        </pc:spChg>
        <pc:spChg chg="mod">
          <ac:chgData name="GAO Tianxiang" userId="8b55f0fa-20b8-424a-a3d1-9988fd553610" providerId="ADAL" clId="{2AC036FB-9F20-4EF6-A6B7-A26D49E583F9}" dt="2020-04-25T08:26:44.171" v="2354" actId="114"/>
          <ac:spMkLst>
            <pc:docMk/>
            <pc:sldMk cId="1143111359" sldId="299"/>
            <ac:spMk id="4" creationId="{377355F8-813E-4571-B472-46D3E8491491}"/>
          </ac:spMkLst>
        </pc:spChg>
        <pc:picChg chg="add mod modCrop">
          <ac:chgData name="GAO Tianxiang" userId="8b55f0fa-20b8-424a-a3d1-9988fd553610" providerId="ADAL" clId="{2AC036FB-9F20-4EF6-A6B7-A26D49E583F9}" dt="2020-04-25T08:26:10.774" v="2352" actId="732"/>
          <ac:picMkLst>
            <pc:docMk/>
            <pc:sldMk cId="1143111359" sldId="299"/>
            <ac:picMk id="2" creationId="{63A2CF72-E405-4E90-93B0-7172FAC18B0A}"/>
          </ac:picMkLst>
        </pc:picChg>
        <pc:picChg chg="add mod">
          <ac:chgData name="GAO Tianxiang" userId="8b55f0fa-20b8-424a-a3d1-9988fd553610" providerId="ADAL" clId="{2AC036FB-9F20-4EF6-A6B7-A26D49E583F9}" dt="2020-04-25T08:25:54.537" v="2350" actId="1076"/>
          <ac:picMkLst>
            <pc:docMk/>
            <pc:sldMk cId="1143111359" sldId="299"/>
            <ac:picMk id="5" creationId="{897D1BDC-585C-429E-9B3F-F00F49EDE887}"/>
          </ac:picMkLst>
        </pc:picChg>
        <pc:picChg chg="del mod">
          <ac:chgData name="GAO Tianxiang" userId="8b55f0fa-20b8-424a-a3d1-9988fd553610" providerId="ADAL" clId="{2AC036FB-9F20-4EF6-A6B7-A26D49E583F9}" dt="2020-04-25T08:21:41.869" v="2329" actId="478"/>
          <ac:picMkLst>
            <pc:docMk/>
            <pc:sldMk cId="1143111359" sldId="299"/>
            <ac:picMk id="6" creationId="{FDE196CF-D11B-4673-AAA6-514E486296AD}"/>
          </ac:picMkLst>
        </pc:picChg>
      </pc:sldChg>
      <pc:sldChg chg="addSp delSp modSp add mod delAnim">
        <pc:chgData name="GAO Tianxiang" userId="8b55f0fa-20b8-424a-a3d1-9988fd553610" providerId="ADAL" clId="{2AC036FB-9F20-4EF6-A6B7-A26D49E583F9}" dt="2020-04-25T08:54:56.387" v="2466" actId="1076"/>
        <pc:sldMkLst>
          <pc:docMk/>
          <pc:sldMk cId="2661738165" sldId="300"/>
        </pc:sldMkLst>
        <pc:spChg chg="add del mod">
          <ac:chgData name="GAO Tianxiang" userId="8b55f0fa-20b8-424a-a3d1-9988fd553610" providerId="ADAL" clId="{2AC036FB-9F20-4EF6-A6B7-A26D49E583F9}" dt="2020-04-25T08:51:56.939" v="2387"/>
          <ac:spMkLst>
            <pc:docMk/>
            <pc:sldMk cId="2661738165" sldId="300"/>
            <ac:spMk id="5" creationId="{F86C664B-06C3-406B-BB65-5873916571D6}"/>
          </ac:spMkLst>
        </pc:spChg>
        <pc:spChg chg="add del mod">
          <ac:chgData name="GAO Tianxiang" userId="8b55f0fa-20b8-424a-a3d1-9988fd553610" providerId="ADAL" clId="{2AC036FB-9F20-4EF6-A6B7-A26D49E583F9}" dt="2020-04-25T08:45:25.681" v="2368" actId="478"/>
          <ac:spMkLst>
            <pc:docMk/>
            <pc:sldMk cId="2661738165" sldId="300"/>
            <ac:spMk id="7" creationId="{C5418ABB-31D7-4A0C-91DB-07A23F290D27}"/>
          </ac:spMkLst>
        </pc:spChg>
        <pc:spChg chg="del">
          <ac:chgData name="GAO Tianxiang" userId="8b55f0fa-20b8-424a-a3d1-9988fd553610" providerId="ADAL" clId="{2AC036FB-9F20-4EF6-A6B7-A26D49E583F9}" dt="2020-04-25T08:45:11.136" v="2361" actId="478"/>
          <ac:spMkLst>
            <pc:docMk/>
            <pc:sldMk cId="2661738165" sldId="300"/>
            <ac:spMk id="14" creationId="{F3CAA320-5381-4AE5-9A37-D7C78A5F708C}"/>
          </ac:spMkLst>
        </pc:spChg>
        <pc:spChg chg="del">
          <ac:chgData name="GAO Tianxiang" userId="8b55f0fa-20b8-424a-a3d1-9988fd553610" providerId="ADAL" clId="{2AC036FB-9F20-4EF6-A6B7-A26D49E583F9}" dt="2020-04-25T08:45:20.724" v="2365" actId="478"/>
          <ac:spMkLst>
            <pc:docMk/>
            <pc:sldMk cId="2661738165" sldId="300"/>
            <ac:spMk id="15" creationId="{75DD13EB-64EC-45C7-BA31-FE4EE7C24305}"/>
          </ac:spMkLst>
        </pc:spChg>
        <pc:spChg chg="del">
          <ac:chgData name="GAO Tianxiang" userId="8b55f0fa-20b8-424a-a3d1-9988fd553610" providerId="ADAL" clId="{2AC036FB-9F20-4EF6-A6B7-A26D49E583F9}" dt="2020-04-25T08:45:19.057" v="2364" actId="478"/>
          <ac:spMkLst>
            <pc:docMk/>
            <pc:sldMk cId="2661738165" sldId="300"/>
            <ac:spMk id="24" creationId="{7C033F13-78AB-48FB-802F-98AAB1B530A9}"/>
          </ac:spMkLst>
        </pc:spChg>
        <pc:spChg chg="add mod">
          <ac:chgData name="GAO Tianxiang" userId="8b55f0fa-20b8-424a-a3d1-9988fd553610" providerId="ADAL" clId="{2AC036FB-9F20-4EF6-A6B7-A26D49E583F9}" dt="2020-04-25T08:54:28.762" v="2455" actId="20577"/>
          <ac:spMkLst>
            <pc:docMk/>
            <pc:sldMk cId="2661738165" sldId="300"/>
            <ac:spMk id="28" creationId="{FE04D27F-4A26-470F-B77B-8C8E3C10383E}"/>
          </ac:spMkLst>
        </pc:spChg>
        <pc:spChg chg="add mod">
          <ac:chgData name="GAO Tianxiang" userId="8b55f0fa-20b8-424a-a3d1-9988fd553610" providerId="ADAL" clId="{2AC036FB-9F20-4EF6-A6B7-A26D49E583F9}" dt="2020-04-25T08:54:56.387" v="2466" actId="1076"/>
          <ac:spMkLst>
            <pc:docMk/>
            <pc:sldMk cId="2661738165" sldId="300"/>
            <ac:spMk id="29" creationId="{EC4ED911-2BB2-488C-B16F-902622E22206}"/>
          </ac:spMkLst>
        </pc:spChg>
        <pc:grpChg chg="del">
          <ac:chgData name="GAO Tianxiang" userId="8b55f0fa-20b8-424a-a3d1-9988fd553610" providerId="ADAL" clId="{2AC036FB-9F20-4EF6-A6B7-A26D49E583F9}" dt="2020-04-25T08:45:11.136" v="2361" actId="478"/>
          <ac:grpSpMkLst>
            <pc:docMk/>
            <pc:sldMk cId="2661738165" sldId="300"/>
            <ac:grpSpMk id="4" creationId="{C7619336-707E-49E2-A3C8-0337F07BADA6}"/>
          </ac:grpSpMkLst>
        </pc:grpChg>
        <pc:picChg chg="add del mod modCrop">
          <ac:chgData name="GAO Tianxiang" userId="8b55f0fa-20b8-424a-a3d1-9988fd553610" providerId="ADAL" clId="{2AC036FB-9F20-4EF6-A6B7-A26D49E583F9}" dt="2020-04-25T08:51:53.374" v="2384" actId="478"/>
          <ac:picMkLst>
            <pc:docMk/>
            <pc:sldMk cId="2661738165" sldId="300"/>
            <ac:picMk id="9" creationId="{809D93F1-A855-41EB-9CD4-9406A8A9B279}"/>
          </ac:picMkLst>
        </pc:picChg>
        <pc:picChg chg="add mod modCrop">
          <ac:chgData name="GAO Tianxiang" userId="8b55f0fa-20b8-424a-a3d1-9988fd553610" providerId="ADAL" clId="{2AC036FB-9F20-4EF6-A6B7-A26D49E583F9}" dt="2020-04-25T08:52:50.551" v="2396" actId="1076"/>
          <ac:picMkLst>
            <pc:docMk/>
            <pc:sldMk cId="2661738165" sldId="300"/>
            <ac:picMk id="11" creationId="{68A1908D-413B-4531-9176-E7C1BB0263FA}"/>
          </ac:picMkLst>
        </pc:picChg>
        <pc:picChg chg="add del mod">
          <ac:chgData name="GAO Tianxiang" userId="8b55f0fa-20b8-424a-a3d1-9988fd553610" providerId="ADAL" clId="{2AC036FB-9F20-4EF6-A6B7-A26D49E583F9}" dt="2020-04-25T08:51:53.374" v="2384" actId="478"/>
          <ac:picMkLst>
            <pc:docMk/>
            <pc:sldMk cId="2661738165" sldId="300"/>
            <ac:picMk id="12" creationId="{3A674BC2-2ECA-4EB2-BFCC-761D27DA7A1D}"/>
          </ac:picMkLst>
        </pc:picChg>
        <pc:picChg chg="del">
          <ac:chgData name="GAO Tianxiang" userId="8b55f0fa-20b8-424a-a3d1-9988fd553610" providerId="ADAL" clId="{2AC036FB-9F20-4EF6-A6B7-A26D49E583F9}" dt="2020-04-25T08:44:50.503" v="2356" actId="478"/>
          <ac:picMkLst>
            <pc:docMk/>
            <pc:sldMk cId="2661738165" sldId="300"/>
            <ac:picMk id="13" creationId="{C3C27B1E-2758-4E43-9A5F-25601AB1E82E}"/>
          </ac:picMkLst>
        </pc:picChg>
        <pc:picChg chg="add mod modCrop">
          <ac:chgData name="GAO Tianxiang" userId="8b55f0fa-20b8-424a-a3d1-9988fd553610" providerId="ADAL" clId="{2AC036FB-9F20-4EF6-A6B7-A26D49E583F9}" dt="2020-04-25T08:53:47.395" v="2401" actId="732"/>
          <ac:picMkLst>
            <pc:docMk/>
            <pc:sldMk cId="2661738165" sldId="300"/>
            <ac:picMk id="27" creationId="{64854BDD-0834-4326-8D87-7D6ECAD37A75}"/>
          </ac:picMkLst>
        </pc:picChg>
      </pc:sldChg>
      <pc:sldChg chg="addSp delSp modSp add mod modAnim">
        <pc:chgData name="GAO Tianxiang" userId="8b55f0fa-20b8-424a-a3d1-9988fd553610" providerId="ADAL" clId="{2AC036FB-9F20-4EF6-A6B7-A26D49E583F9}" dt="2020-04-25T09:15:45.672" v="2740"/>
        <pc:sldMkLst>
          <pc:docMk/>
          <pc:sldMk cId="4007825993" sldId="301"/>
        </pc:sldMkLst>
        <pc:spChg chg="del mod">
          <ac:chgData name="GAO Tianxiang" userId="8b55f0fa-20b8-424a-a3d1-9988fd553610" providerId="ADAL" clId="{2AC036FB-9F20-4EF6-A6B7-A26D49E583F9}" dt="2020-04-25T09:01:42.169" v="2570" actId="478"/>
          <ac:spMkLst>
            <pc:docMk/>
            <pc:sldMk cId="4007825993" sldId="301"/>
            <ac:spMk id="3" creationId="{85BF20B5-E8FE-4EB8-A523-60D82C922B20}"/>
          </ac:spMkLst>
        </pc:spChg>
        <pc:spChg chg="add del mod">
          <ac:chgData name="GAO Tianxiang" userId="8b55f0fa-20b8-424a-a3d1-9988fd553610" providerId="ADAL" clId="{2AC036FB-9F20-4EF6-A6B7-A26D49E583F9}" dt="2020-04-25T08:58:13.737" v="2518" actId="478"/>
          <ac:spMkLst>
            <pc:docMk/>
            <pc:sldMk cId="4007825993" sldId="301"/>
            <ac:spMk id="4" creationId="{4BBE0ECA-488F-4160-B169-8C54A405FD6D}"/>
          </ac:spMkLst>
        </pc:spChg>
        <pc:spChg chg="add mod">
          <ac:chgData name="GAO Tianxiang" userId="8b55f0fa-20b8-424a-a3d1-9988fd553610" providerId="ADAL" clId="{2AC036FB-9F20-4EF6-A6B7-A26D49E583F9}" dt="2020-04-25T09:09:22.361" v="2587" actId="164"/>
          <ac:spMkLst>
            <pc:docMk/>
            <pc:sldMk cId="4007825993" sldId="301"/>
            <ac:spMk id="10" creationId="{A2B25137-B0DF-4DC8-BFB7-32FD2A5DBB90}"/>
          </ac:spMkLst>
        </pc:spChg>
        <pc:spChg chg="add mod">
          <ac:chgData name="GAO Tianxiang" userId="8b55f0fa-20b8-424a-a3d1-9988fd553610" providerId="ADAL" clId="{2AC036FB-9F20-4EF6-A6B7-A26D49E583F9}" dt="2020-04-25T09:15:42.169" v="2739" actId="164"/>
          <ac:spMkLst>
            <pc:docMk/>
            <pc:sldMk cId="4007825993" sldId="301"/>
            <ac:spMk id="15" creationId="{AA3A8FFF-CA85-44F8-BCFB-119E71B4F6A6}"/>
          </ac:spMkLst>
        </pc:spChg>
        <pc:spChg chg="add mod">
          <ac:chgData name="GAO Tianxiang" userId="8b55f0fa-20b8-424a-a3d1-9988fd553610" providerId="ADAL" clId="{2AC036FB-9F20-4EF6-A6B7-A26D49E583F9}" dt="2020-04-25T09:01:38.436" v="2569" actId="14100"/>
          <ac:spMkLst>
            <pc:docMk/>
            <pc:sldMk cId="4007825993" sldId="301"/>
            <ac:spMk id="19" creationId="{4D884BC0-2D03-4566-827C-16C38C82275D}"/>
          </ac:spMkLst>
        </pc:spChg>
        <pc:spChg chg="add mod">
          <ac:chgData name="GAO Tianxiang" userId="8b55f0fa-20b8-424a-a3d1-9988fd553610" providerId="ADAL" clId="{2AC036FB-9F20-4EF6-A6B7-A26D49E583F9}" dt="2020-04-25T09:09:22.361" v="2587" actId="164"/>
          <ac:spMkLst>
            <pc:docMk/>
            <pc:sldMk cId="4007825993" sldId="301"/>
            <ac:spMk id="23" creationId="{83F2A7A1-DF57-4D40-ABD7-F0DDE7A48D15}"/>
          </ac:spMkLst>
        </pc:spChg>
        <pc:spChg chg="add mod">
          <ac:chgData name="GAO Tianxiang" userId="8b55f0fa-20b8-424a-a3d1-9988fd553610" providerId="ADAL" clId="{2AC036FB-9F20-4EF6-A6B7-A26D49E583F9}" dt="2020-04-25T09:10:04.392" v="2624" actId="164"/>
          <ac:spMkLst>
            <pc:docMk/>
            <pc:sldMk cId="4007825993" sldId="301"/>
            <ac:spMk id="25" creationId="{BBF83990-4318-4A5A-8007-12BD88811125}"/>
          </ac:spMkLst>
        </pc:spChg>
        <pc:spChg chg="del">
          <ac:chgData name="GAO Tianxiang" userId="8b55f0fa-20b8-424a-a3d1-9988fd553610" providerId="ADAL" clId="{2AC036FB-9F20-4EF6-A6B7-A26D49E583F9}" dt="2020-04-25T08:58:10.351" v="2517" actId="478"/>
          <ac:spMkLst>
            <pc:docMk/>
            <pc:sldMk cId="4007825993" sldId="301"/>
            <ac:spMk id="28" creationId="{FE04D27F-4A26-470F-B77B-8C8E3C10383E}"/>
          </ac:spMkLst>
        </pc:spChg>
        <pc:spChg chg="del">
          <ac:chgData name="GAO Tianxiang" userId="8b55f0fa-20b8-424a-a3d1-9988fd553610" providerId="ADAL" clId="{2AC036FB-9F20-4EF6-A6B7-A26D49E583F9}" dt="2020-04-25T08:58:10.351" v="2517" actId="478"/>
          <ac:spMkLst>
            <pc:docMk/>
            <pc:sldMk cId="4007825993" sldId="301"/>
            <ac:spMk id="29" creationId="{EC4ED911-2BB2-488C-B16F-902622E22206}"/>
          </ac:spMkLst>
        </pc:spChg>
        <pc:spChg chg="add mod">
          <ac:chgData name="GAO Tianxiang" userId="8b55f0fa-20b8-424a-a3d1-9988fd553610" providerId="ADAL" clId="{2AC036FB-9F20-4EF6-A6B7-A26D49E583F9}" dt="2020-04-25T09:10:30.724" v="2655" actId="164"/>
          <ac:spMkLst>
            <pc:docMk/>
            <pc:sldMk cId="4007825993" sldId="301"/>
            <ac:spMk id="30" creationId="{EA16E56C-2AE7-45AA-A885-5C7FF1647FEF}"/>
          </ac:spMkLst>
        </pc:spChg>
        <pc:grpChg chg="add mod ord">
          <ac:chgData name="GAO Tianxiang" userId="8b55f0fa-20b8-424a-a3d1-9988fd553610" providerId="ADAL" clId="{2AC036FB-9F20-4EF6-A6B7-A26D49E583F9}" dt="2020-04-25T09:10:46.488" v="2660" actId="166"/>
          <ac:grpSpMkLst>
            <pc:docMk/>
            <pc:sldMk cId="4007825993" sldId="301"/>
            <ac:grpSpMk id="12" creationId="{CA337F44-6574-49D6-93EA-AED937390D4E}"/>
          </ac:grpSpMkLst>
        </pc:grpChg>
        <pc:grpChg chg="add mod">
          <ac:chgData name="GAO Tianxiang" userId="8b55f0fa-20b8-424a-a3d1-9988fd553610" providerId="ADAL" clId="{2AC036FB-9F20-4EF6-A6B7-A26D49E583F9}" dt="2020-04-25T09:10:04.392" v="2624" actId="164"/>
          <ac:grpSpMkLst>
            <pc:docMk/>
            <pc:sldMk cId="4007825993" sldId="301"/>
            <ac:grpSpMk id="13" creationId="{DA231D09-E94C-45D4-AAD0-E1C3962AC38E}"/>
          </ac:grpSpMkLst>
        </pc:grpChg>
        <pc:grpChg chg="add mod">
          <ac:chgData name="GAO Tianxiang" userId="8b55f0fa-20b8-424a-a3d1-9988fd553610" providerId="ADAL" clId="{2AC036FB-9F20-4EF6-A6B7-A26D49E583F9}" dt="2020-04-25T09:10:57.745" v="2662" actId="1076"/>
          <ac:grpSpMkLst>
            <pc:docMk/>
            <pc:sldMk cId="4007825993" sldId="301"/>
            <ac:grpSpMk id="14" creationId="{E42E05DA-025D-4A34-8465-98DFC1F0D0E6}"/>
          </ac:grpSpMkLst>
        </pc:grpChg>
        <pc:grpChg chg="add mod">
          <ac:chgData name="GAO Tianxiang" userId="8b55f0fa-20b8-424a-a3d1-9988fd553610" providerId="ADAL" clId="{2AC036FB-9F20-4EF6-A6B7-A26D49E583F9}" dt="2020-04-25T09:15:42.169" v="2739" actId="164"/>
          <ac:grpSpMkLst>
            <pc:docMk/>
            <pc:sldMk cId="4007825993" sldId="301"/>
            <ac:grpSpMk id="20" creationId="{B243045B-9E0C-496F-957B-36688741B312}"/>
          </ac:grpSpMkLst>
        </pc:grpChg>
        <pc:picChg chg="add del mod">
          <ac:chgData name="GAO Tianxiang" userId="8b55f0fa-20b8-424a-a3d1-9988fd553610" providerId="ADAL" clId="{2AC036FB-9F20-4EF6-A6B7-A26D49E583F9}" dt="2020-04-25T08:59:12.922" v="2522" actId="478"/>
          <ac:picMkLst>
            <pc:docMk/>
            <pc:sldMk cId="4007825993" sldId="301"/>
            <ac:picMk id="6" creationId="{1CF0045F-1438-47D3-A7BC-DD9B0CBBC9FD}"/>
          </ac:picMkLst>
        </pc:picChg>
        <pc:picChg chg="add del mod">
          <ac:chgData name="GAO Tianxiang" userId="8b55f0fa-20b8-424a-a3d1-9988fd553610" providerId="ADAL" clId="{2AC036FB-9F20-4EF6-A6B7-A26D49E583F9}" dt="2020-04-25T09:01:03.175" v="2563" actId="478"/>
          <ac:picMkLst>
            <pc:docMk/>
            <pc:sldMk cId="4007825993" sldId="301"/>
            <ac:picMk id="7" creationId="{C59F1856-7B50-44B7-B9D1-43DDFC324AC7}"/>
          </ac:picMkLst>
        </pc:picChg>
        <pc:picChg chg="add mod">
          <ac:chgData name="GAO Tianxiang" userId="8b55f0fa-20b8-424a-a3d1-9988fd553610" providerId="ADAL" clId="{2AC036FB-9F20-4EF6-A6B7-A26D49E583F9}" dt="2020-04-25T09:10:04.392" v="2624" actId="164"/>
          <ac:picMkLst>
            <pc:docMk/>
            <pc:sldMk cId="4007825993" sldId="301"/>
            <ac:picMk id="8" creationId="{6E174920-11E2-4DBF-A2BC-00D6F98D883C}"/>
          </ac:picMkLst>
        </pc:picChg>
        <pc:picChg chg="add mod ord">
          <ac:chgData name="GAO Tianxiang" userId="8b55f0fa-20b8-424a-a3d1-9988fd553610" providerId="ADAL" clId="{2AC036FB-9F20-4EF6-A6B7-A26D49E583F9}" dt="2020-04-25T09:10:38.533" v="2658" actId="1076"/>
          <ac:picMkLst>
            <pc:docMk/>
            <pc:sldMk cId="4007825993" sldId="301"/>
            <ac:picMk id="9" creationId="{C08A4B8F-C16A-4917-8B01-80CA1434BA32}"/>
          </ac:picMkLst>
        </pc:picChg>
        <pc:picChg chg="del">
          <ac:chgData name="GAO Tianxiang" userId="8b55f0fa-20b8-424a-a3d1-9988fd553610" providerId="ADAL" clId="{2AC036FB-9F20-4EF6-A6B7-A26D49E583F9}" dt="2020-04-25T08:58:05.629" v="2516" actId="478"/>
          <ac:picMkLst>
            <pc:docMk/>
            <pc:sldMk cId="4007825993" sldId="301"/>
            <ac:picMk id="11" creationId="{68A1908D-413B-4531-9176-E7C1BB0263FA}"/>
          </ac:picMkLst>
        </pc:picChg>
        <pc:picChg chg="del">
          <ac:chgData name="GAO Tianxiang" userId="8b55f0fa-20b8-424a-a3d1-9988fd553610" providerId="ADAL" clId="{2AC036FB-9F20-4EF6-A6B7-A26D49E583F9}" dt="2020-04-25T08:58:05.629" v="2516" actId="478"/>
          <ac:picMkLst>
            <pc:docMk/>
            <pc:sldMk cId="4007825993" sldId="301"/>
            <ac:picMk id="27" creationId="{64854BDD-0834-4326-8D87-7D6ECAD37A75}"/>
          </ac:picMkLst>
        </pc:picChg>
        <pc:cxnChg chg="add mod">
          <ac:chgData name="GAO Tianxiang" userId="8b55f0fa-20b8-424a-a3d1-9988fd553610" providerId="ADAL" clId="{2AC036FB-9F20-4EF6-A6B7-A26D49E583F9}" dt="2020-04-25T09:15:42.169" v="2739" actId="164"/>
          <ac:cxnSpMkLst>
            <pc:docMk/>
            <pc:sldMk cId="4007825993" sldId="301"/>
            <ac:cxnSpMk id="17" creationId="{9C0FA926-18EA-4491-B8B7-88661D21518C}"/>
          </ac:cxnSpMkLst>
        </pc:cxnChg>
      </pc:sldChg>
      <pc:sldChg chg="addSp delSp modSp new mod">
        <pc:chgData name="GAO Tianxiang" userId="8b55f0fa-20b8-424a-a3d1-9988fd553610" providerId="ADAL" clId="{2AC036FB-9F20-4EF6-A6B7-A26D49E583F9}" dt="2020-04-25T15:31:38.659" v="3200"/>
        <pc:sldMkLst>
          <pc:docMk/>
          <pc:sldMk cId="2506497123" sldId="302"/>
        </pc:sldMkLst>
        <pc:spChg chg="mod">
          <ac:chgData name="GAO Tianxiang" userId="8b55f0fa-20b8-424a-a3d1-9988fd553610" providerId="ADAL" clId="{2AC036FB-9F20-4EF6-A6B7-A26D49E583F9}" dt="2020-04-25T15:11:43.052" v="2884" actId="20577"/>
          <ac:spMkLst>
            <pc:docMk/>
            <pc:sldMk cId="2506497123" sldId="302"/>
            <ac:spMk id="2" creationId="{5A194240-AB78-4844-B452-11E9C34C88B1}"/>
          </ac:spMkLst>
        </pc:spChg>
        <pc:spChg chg="del mod">
          <ac:chgData name="GAO Tianxiang" userId="8b55f0fa-20b8-424a-a3d1-9988fd553610" providerId="ADAL" clId="{2AC036FB-9F20-4EF6-A6B7-A26D49E583F9}" dt="2020-04-25T09:46:15.773" v="2791" actId="478"/>
          <ac:spMkLst>
            <pc:docMk/>
            <pc:sldMk cId="2506497123" sldId="302"/>
            <ac:spMk id="3" creationId="{CE97E482-9265-4B11-B7DA-B526BCFC76D6}"/>
          </ac:spMkLst>
        </pc:spChg>
        <pc:grpChg chg="add">
          <ac:chgData name="GAO Tianxiang" userId="8b55f0fa-20b8-424a-a3d1-9988fd553610" providerId="ADAL" clId="{2AC036FB-9F20-4EF6-A6B7-A26D49E583F9}" dt="2020-04-25T15:31:38.659" v="3200"/>
          <ac:grpSpMkLst>
            <pc:docMk/>
            <pc:sldMk cId="2506497123" sldId="302"/>
            <ac:grpSpMk id="11" creationId="{DF49201D-013E-492F-9F87-FB8E7BD8B5A0}"/>
          </ac:grpSpMkLst>
        </pc:grpChg>
        <pc:picChg chg="add del mod">
          <ac:chgData name="GAO Tianxiang" userId="8b55f0fa-20b8-424a-a3d1-9988fd553610" providerId="ADAL" clId="{2AC036FB-9F20-4EF6-A6B7-A26D49E583F9}" dt="2020-04-25T15:02:50.533" v="2834" actId="478"/>
          <ac:picMkLst>
            <pc:docMk/>
            <pc:sldMk cId="2506497123" sldId="302"/>
            <ac:picMk id="5" creationId="{F6F193CF-AB8C-47F3-B3B2-CF98403C11B8}"/>
          </ac:picMkLst>
        </pc:picChg>
        <pc:picChg chg="add del mod">
          <ac:chgData name="GAO Tianxiang" userId="8b55f0fa-20b8-424a-a3d1-9988fd553610" providerId="ADAL" clId="{2AC036FB-9F20-4EF6-A6B7-A26D49E583F9}" dt="2020-04-25T15:03:12.020" v="2839" actId="478"/>
          <ac:picMkLst>
            <pc:docMk/>
            <pc:sldMk cId="2506497123" sldId="302"/>
            <ac:picMk id="7" creationId="{C27B6232-EF88-4622-8AA7-5C34CEE34C06}"/>
          </ac:picMkLst>
        </pc:picChg>
        <pc:picChg chg="add mod modCrop">
          <ac:chgData name="GAO Tianxiang" userId="8b55f0fa-20b8-424a-a3d1-9988fd553610" providerId="ADAL" clId="{2AC036FB-9F20-4EF6-A6B7-A26D49E583F9}" dt="2020-04-25T15:08:08.219" v="2858" actId="1076"/>
          <ac:picMkLst>
            <pc:docMk/>
            <pc:sldMk cId="2506497123" sldId="302"/>
            <ac:picMk id="8" creationId="{CD26ADE6-A5A7-4CC3-B951-C87020E15BF8}"/>
          </ac:picMkLst>
        </pc:picChg>
        <pc:picChg chg="add del mod modCrop">
          <ac:chgData name="GAO Tianxiang" userId="8b55f0fa-20b8-424a-a3d1-9988fd553610" providerId="ADAL" clId="{2AC036FB-9F20-4EF6-A6B7-A26D49E583F9}" dt="2020-04-25T15:05:42.554" v="2853" actId="478"/>
          <ac:picMkLst>
            <pc:docMk/>
            <pc:sldMk cId="2506497123" sldId="302"/>
            <ac:picMk id="9" creationId="{BE0655C3-3E5A-4299-9500-13353133E92C}"/>
          </ac:picMkLst>
        </pc:picChg>
        <pc:picChg chg="add mod">
          <ac:chgData name="GAO Tianxiang" userId="8b55f0fa-20b8-424a-a3d1-9988fd553610" providerId="ADAL" clId="{2AC036FB-9F20-4EF6-A6B7-A26D49E583F9}" dt="2020-04-25T15:08:12.930" v="2859" actId="1076"/>
          <ac:picMkLst>
            <pc:docMk/>
            <pc:sldMk cId="2506497123" sldId="302"/>
            <ac:picMk id="10" creationId="{A7EE2701-1C38-4975-8259-E3C1B60ACC1D}"/>
          </ac:picMkLst>
        </pc:picChg>
      </pc:sldChg>
      <pc:sldChg chg="add del">
        <pc:chgData name="GAO Tianxiang" userId="8b55f0fa-20b8-424a-a3d1-9988fd553610" providerId="ADAL" clId="{2AC036FB-9F20-4EF6-A6B7-A26D49E583F9}" dt="2020-04-25T09:16:17.996" v="2742" actId="47"/>
        <pc:sldMkLst>
          <pc:docMk/>
          <pc:sldMk cId="4027698102" sldId="302"/>
        </pc:sldMkLst>
      </pc:sldChg>
      <pc:sldChg chg="addSp modSp add mod modAnim">
        <pc:chgData name="GAO Tianxiang" userId="8b55f0fa-20b8-424a-a3d1-9988fd553610" providerId="ADAL" clId="{2AC036FB-9F20-4EF6-A6B7-A26D49E583F9}" dt="2020-04-25T15:31:40.268" v="3201"/>
        <pc:sldMkLst>
          <pc:docMk/>
          <pc:sldMk cId="4274668021" sldId="303"/>
        </pc:sldMkLst>
        <pc:spChg chg="mod">
          <ac:chgData name="GAO Tianxiang" userId="8b55f0fa-20b8-424a-a3d1-9988fd553610" providerId="ADAL" clId="{2AC036FB-9F20-4EF6-A6B7-A26D49E583F9}" dt="2020-04-25T15:11:39.858" v="2883" actId="20577"/>
          <ac:spMkLst>
            <pc:docMk/>
            <pc:sldMk cId="4274668021" sldId="303"/>
            <ac:spMk id="2" creationId="{5A194240-AB78-4844-B452-11E9C34C88B1}"/>
          </ac:spMkLst>
        </pc:spChg>
        <pc:spChg chg="add mod">
          <ac:chgData name="GAO Tianxiang" userId="8b55f0fa-20b8-424a-a3d1-9988fd553610" providerId="ADAL" clId="{2AC036FB-9F20-4EF6-A6B7-A26D49E583F9}" dt="2020-04-25T15:17:22.807" v="3064" actId="1037"/>
          <ac:spMkLst>
            <pc:docMk/>
            <pc:sldMk cId="4274668021" sldId="303"/>
            <ac:spMk id="9" creationId="{2091B093-F025-4277-95DA-C7D6B9CCB7A9}"/>
          </ac:spMkLst>
        </pc:spChg>
        <pc:spChg chg="add mod">
          <ac:chgData name="GAO Tianxiang" userId="8b55f0fa-20b8-424a-a3d1-9988fd553610" providerId="ADAL" clId="{2AC036FB-9F20-4EF6-A6B7-A26D49E583F9}" dt="2020-04-25T15:19:41.070" v="3070" actId="1076"/>
          <ac:spMkLst>
            <pc:docMk/>
            <pc:sldMk cId="4274668021" sldId="303"/>
            <ac:spMk id="10" creationId="{212D622F-FE72-4B7D-B693-576D30904D63}"/>
          </ac:spMkLst>
        </pc:spChg>
        <pc:spChg chg="add mod">
          <ac:chgData name="GAO Tianxiang" userId="8b55f0fa-20b8-424a-a3d1-9988fd553610" providerId="ADAL" clId="{2AC036FB-9F20-4EF6-A6B7-A26D49E583F9}" dt="2020-04-25T15:17:22.807" v="3064" actId="1037"/>
          <ac:spMkLst>
            <pc:docMk/>
            <pc:sldMk cId="4274668021" sldId="303"/>
            <ac:spMk id="11" creationId="{8F6ED7BC-62DD-4F17-9EF9-AA4F05DBF278}"/>
          </ac:spMkLst>
        </pc:spChg>
        <pc:spChg chg="add mod">
          <ac:chgData name="GAO Tianxiang" userId="8b55f0fa-20b8-424a-a3d1-9988fd553610" providerId="ADAL" clId="{2AC036FB-9F20-4EF6-A6B7-A26D49E583F9}" dt="2020-04-25T15:23:05.209" v="3106" actId="208"/>
          <ac:spMkLst>
            <pc:docMk/>
            <pc:sldMk cId="4274668021" sldId="303"/>
            <ac:spMk id="12" creationId="{671B836B-9BB0-4A9E-8308-EAD1162C1FC1}"/>
          </ac:spMkLst>
        </pc:spChg>
        <pc:grpChg chg="add mod">
          <ac:chgData name="GAO Tianxiang" userId="8b55f0fa-20b8-424a-a3d1-9988fd553610" providerId="ADAL" clId="{2AC036FB-9F20-4EF6-A6B7-A26D49E583F9}" dt="2020-04-25T15:17:58.225" v="3068" actId="164"/>
          <ac:grpSpMkLst>
            <pc:docMk/>
            <pc:sldMk cId="4274668021" sldId="303"/>
            <ac:grpSpMk id="3" creationId="{BDEF1E3C-72B2-472C-8EAD-1AD22A8CC991}"/>
          </ac:grpSpMkLst>
        </pc:grpChg>
        <pc:grpChg chg="add">
          <ac:chgData name="GAO Tianxiang" userId="8b55f0fa-20b8-424a-a3d1-9988fd553610" providerId="ADAL" clId="{2AC036FB-9F20-4EF6-A6B7-A26D49E583F9}" dt="2020-04-25T15:31:40.268" v="3201"/>
          <ac:grpSpMkLst>
            <pc:docMk/>
            <pc:sldMk cId="4274668021" sldId="303"/>
            <ac:grpSpMk id="13" creationId="{EA3514B6-310E-490A-B172-07837AED5015}"/>
          </ac:grpSpMkLst>
        </pc:grpChg>
        <pc:picChg chg="mod">
          <ac:chgData name="GAO Tianxiang" userId="8b55f0fa-20b8-424a-a3d1-9988fd553610" providerId="ADAL" clId="{2AC036FB-9F20-4EF6-A6B7-A26D49E583F9}" dt="2020-04-25T15:17:34.211" v="3067" actId="14100"/>
          <ac:picMkLst>
            <pc:docMk/>
            <pc:sldMk cId="4274668021" sldId="303"/>
            <ac:picMk id="5" creationId="{F6F193CF-AB8C-47F3-B3B2-CF98403C11B8}"/>
          </ac:picMkLst>
        </pc:picChg>
        <pc:picChg chg="add mod">
          <ac:chgData name="GAO Tianxiang" userId="8b55f0fa-20b8-424a-a3d1-9988fd553610" providerId="ADAL" clId="{2AC036FB-9F20-4EF6-A6B7-A26D49E583F9}" dt="2020-04-25T15:17:58.225" v="3068" actId="164"/>
          <ac:picMkLst>
            <pc:docMk/>
            <pc:sldMk cId="4274668021" sldId="303"/>
            <ac:picMk id="6" creationId="{96CCCA84-4EA2-4934-8B65-508DBF17ECB0}"/>
          </ac:picMkLst>
        </pc:picChg>
        <pc:picChg chg="add mod">
          <ac:chgData name="GAO Tianxiang" userId="8b55f0fa-20b8-424a-a3d1-9988fd553610" providerId="ADAL" clId="{2AC036FB-9F20-4EF6-A6B7-A26D49E583F9}" dt="2020-04-25T15:17:58.225" v="3068" actId="164"/>
          <ac:picMkLst>
            <pc:docMk/>
            <pc:sldMk cId="4274668021" sldId="303"/>
            <ac:picMk id="7" creationId="{2B3C2B74-CFD2-4D06-B662-11F0AD3CB1D8}"/>
          </ac:picMkLst>
        </pc:picChg>
        <pc:picChg chg="add mod">
          <ac:chgData name="GAO Tianxiang" userId="8b55f0fa-20b8-424a-a3d1-9988fd553610" providerId="ADAL" clId="{2AC036FB-9F20-4EF6-A6B7-A26D49E583F9}" dt="2020-04-25T15:17:58.225" v="3068" actId="164"/>
          <ac:picMkLst>
            <pc:docMk/>
            <pc:sldMk cId="4274668021" sldId="303"/>
            <ac:picMk id="8" creationId="{2C5602A3-109D-4C81-90F5-1ACD0CDB1859}"/>
          </ac:picMkLst>
        </pc:picChg>
      </pc:sldChg>
      <pc:sldChg chg="addSp delSp modSp add mod addAnim delAnim modAnim">
        <pc:chgData name="GAO Tianxiang" userId="8b55f0fa-20b8-424a-a3d1-9988fd553610" providerId="ADAL" clId="{2AC036FB-9F20-4EF6-A6B7-A26D49E583F9}" dt="2020-04-25T15:59:32.847" v="3743"/>
        <pc:sldMkLst>
          <pc:docMk/>
          <pc:sldMk cId="3220417525" sldId="304"/>
        </pc:sldMkLst>
        <pc:spChg chg="mod">
          <ac:chgData name="GAO Tianxiang" userId="8b55f0fa-20b8-424a-a3d1-9988fd553610" providerId="ADAL" clId="{2AC036FB-9F20-4EF6-A6B7-A26D49E583F9}" dt="2020-04-25T15:20:07.272" v="3096" actId="20577"/>
          <ac:spMkLst>
            <pc:docMk/>
            <pc:sldMk cId="3220417525" sldId="304"/>
            <ac:spMk id="2" creationId="{5A194240-AB78-4844-B452-11E9C34C88B1}"/>
          </ac:spMkLst>
        </pc:spChg>
        <pc:spChg chg="del">
          <ac:chgData name="GAO Tianxiang" userId="8b55f0fa-20b8-424a-a3d1-9988fd553610" providerId="ADAL" clId="{2AC036FB-9F20-4EF6-A6B7-A26D49E583F9}" dt="2020-04-25T15:20:15.145" v="3097" actId="478"/>
          <ac:spMkLst>
            <pc:docMk/>
            <pc:sldMk cId="3220417525" sldId="304"/>
            <ac:spMk id="4" creationId="{0EFDB56A-B2B8-411A-A064-480794E44B06}"/>
          </ac:spMkLst>
        </pc:spChg>
        <pc:spChg chg="del">
          <ac:chgData name="GAO Tianxiang" userId="8b55f0fa-20b8-424a-a3d1-9988fd553610" providerId="ADAL" clId="{2AC036FB-9F20-4EF6-A6B7-A26D49E583F9}" dt="2020-04-25T15:20:15.145" v="3097" actId="478"/>
          <ac:spMkLst>
            <pc:docMk/>
            <pc:sldMk cId="3220417525" sldId="304"/>
            <ac:spMk id="9" creationId="{2091B093-F025-4277-95DA-C7D6B9CCB7A9}"/>
          </ac:spMkLst>
        </pc:spChg>
        <pc:spChg chg="del">
          <ac:chgData name="GAO Tianxiang" userId="8b55f0fa-20b8-424a-a3d1-9988fd553610" providerId="ADAL" clId="{2AC036FB-9F20-4EF6-A6B7-A26D49E583F9}" dt="2020-04-25T15:20:15.145" v="3097" actId="478"/>
          <ac:spMkLst>
            <pc:docMk/>
            <pc:sldMk cId="3220417525" sldId="304"/>
            <ac:spMk id="10" creationId="{212D622F-FE72-4B7D-B693-576D30904D63}"/>
          </ac:spMkLst>
        </pc:spChg>
        <pc:spChg chg="del">
          <ac:chgData name="GAO Tianxiang" userId="8b55f0fa-20b8-424a-a3d1-9988fd553610" providerId="ADAL" clId="{2AC036FB-9F20-4EF6-A6B7-A26D49E583F9}" dt="2020-04-25T15:20:15.145" v="3097" actId="478"/>
          <ac:spMkLst>
            <pc:docMk/>
            <pc:sldMk cId="3220417525" sldId="304"/>
            <ac:spMk id="11" creationId="{8F6ED7BC-62DD-4F17-9EF9-AA4F05DBF278}"/>
          </ac:spMkLst>
        </pc:spChg>
        <pc:spChg chg="add del mod">
          <ac:chgData name="GAO Tianxiang" userId="8b55f0fa-20b8-424a-a3d1-9988fd553610" providerId="ADAL" clId="{2AC036FB-9F20-4EF6-A6B7-A26D49E583F9}" dt="2020-04-25T15:20:21.903" v="3098" actId="478"/>
          <ac:spMkLst>
            <pc:docMk/>
            <pc:sldMk cId="3220417525" sldId="304"/>
            <ac:spMk id="13" creationId="{550F9B20-08AA-40DB-88A5-208529DBB95C}"/>
          </ac:spMkLst>
        </pc:spChg>
        <pc:spChg chg="add mod topLvl">
          <ac:chgData name="GAO Tianxiang" userId="8b55f0fa-20b8-424a-a3d1-9988fd553610" providerId="ADAL" clId="{2AC036FB-9F20-4EF6-A6B7-A26D49E583F9}" dt="2020-04-25T15:59:20.648" v="3741" actId="164"/>
          <ac:spMkLst>
            <pc:docMk/>
            <pc:sldMk cId="3220417525" sldId="304"/>
            <ac:spMk id="15" creationId="{D228B1F6-D134-49FC-A8C9-57546D16CB3F}"/>
          </ac:spMkLst>
        </pc:spChg>
        <pc:spChg chg="add del mod topLvl">
          <ac:chgData name="GAO Tianxiang" userId="8b55f0fa-20b8-424a-a3d1-9988fd553610" providerId="ADAL" clId="{2AC036FB-9F20-4EF6-A6B7-A26D49E583F9}" dt="2020-04-25T15:35:24.634" v="3208" actId="478"/>
          <ac:spMkLst>
            <pc:docMk/>
            <pc:sldMk cId="3220417525" sldId="304"/>
            <ac:spMk id="16" creationId="{36388D74-E483-4CFD-8292-0ADA7EDC08AC}"/>
          </ac:spMkLst>
        </pc:spChg>
        <pc:spChg chg="add del mod">
          <ac:chgData name="GAO Tianxiang" userId="8b55f0fa-20b8-424a-a3d1-9988fd553610" providerId="ADAL" clId="{2AC036FB-9F20-4EF6-A6B7-A26D49E583F9}" dt="2020-04-25T15:30:54.979" v="3172" actId="478"/>
          <ac:spMkLst>
            <pc:docMk/>
            <pc:sldMk cId="3220417525" sldId="304"/>
            <ac:spMk id="21" creationId="{1C3CD67F-72D9-41C0-88B4-D1126EE4BA05}"/>
          </ac:spMkLst>
        </pc:spChg>
        <pc:spChg chg="mod topLvl">
          <ac:chgData name="GAO Tianxiang" userId="8b55f0fa-20b8-424a-a3d1-9988fd553610" providerId="ADAL" clId="{2AC036FB-9F20-4EF6-A6B7-A26D49E583F9}" dt="2020-04-25T15:58:59.472" v="3730" actId="164"/>
          <ac:spMkLst>
            <pc:docMk/>
            <pc:sldMk cId="3220417525" sldId="304"/>
            <ac:spMk id="23" creationId="{E2356C31-836B-475C-9E19-F071C5F3CE7B}"/>
          </ac:spMkLst>
        </pc:spChg>
        <pc:spChg chg="mod ord topLvl">
          <ac:chgData name="GAO Tianxiang" userId="8b55f0fa-20b8-424a-a3d1-9988fd553610" providerId="ADAL" clId="{2AC036FB-9F20-4EF6-A6B7-A26D49E583F9}" dt="2020-04-25T15:58:59.166" v="3720" actId="164"/>
          <ac:spMkLst>
            <pc:docMk/>
            <pc:sldMk cId="3220417525" sldId="304"/>
            <ac:spMk id="24" creationId="{6FA58DA4-DA5D-4032-BC94-8A4E69614A21}"/>
          </ac:spMkLst>
        </pc:spChg>
        <pc:spChg chg="del">
          <ac:chgData name="GAO Tianxiang" userId="8b55f0fa-20b8-424a-a3d1-9988fd553610" providerId="ADAL" clId="{2AC036FB-9F20-4EF6-A6B7-A26D49E583F9}" dt="2020-04-25T15:31:03.738" v="3175" actId="478"/>
          <ac:spMkLst>
            <pc:docMk/>
            <pc:sldMk cId="3220417525" sldId="304"/>
            <ac:spMk id="25" creationId="{570E7745-98EA-4DA3-9DE4-6E598EDAE1ED}"/>
          </ac:spMkLst>
        </pc:spChg>
        <pc:spChg chg="mod topLvl">
          <ac:chgData name="GAO Tianxiang" userId="8b55f0fa-20b8-424a-a3d1-9988fd553610" providerId="ADAL" clId="{2AC036FB-9F20-4EF6-A6B7-A26D49E583F9}" dt="2020-04-25T15:58:59.533" v="3732" actId="164"/>
          <ac:spMkLst>
            <pc:docMk/>
            <pc:sldMk cId="3220417525" sldId="304"/>
            <ac:spMk id="34" creationId="{9C67E3C9-3254-465E-9533-20485BDA4F01}"/>
          </ac:spMkLst>
        </pc:spChg>
        <pc:spChg chg="add del mod topLvl">
          <ac:chgData name="GAO Tianxiang" userId="8b55f0fa-20b8-424a-a3d1-9988fd553610" providerId="ADAL" clId="{2AC036FB-9F20-4EF6-A6B7-A26D49E583F9}" dt="2020-04-25T15:58:59.166" v="3720" actId="164"/>
          <ac:spMkLst>
            <pc:docMk/>
            <pc:sldMk cId="3220417525" sldId="304"/>
            <ac:spMk id="40" creationId="{E9C76373-8B13-4E0C-AB92-D4446BD292CD}"/>
          </ac:spMkLst>
        </pc:spChg>
        <pc:spChg chg="del mod topLvl">
          <ac:chgData name="GAO Tianxiang" userId="8b55f0fa-20b8-424a-a3d1-9988fd553610" providerId="ADAL" clId="{2AC036FB-9F20-4EF6-A6B7-A26D49E583F9}" dt="2020-04-25T15:42:14.518" v="3389" actId="478"/>
          <ac:spMkLst>
            <pc:docMk/>
            <pc:sldMk cId="3220417525" sldId="304"/>
            <ac:spMk id="41" creationId="{0393A025-E092-4B1C-8AD6-9AFCD64F6F49}"/>
          </ac:spMkLst>
        </pc:spChg>
        <pc:spChg chg="del">
          <ac:chgData name="GAO Tianxiang" userId="8b55f0fa-20b8-424a-a3d1-9988fd553610" providerId="ADAL" clId="{2AC036FB-9F20-4EF6-A6B7-A26D49E583F9}" dt="2020-04-25T15:42:08.176" v="3386" actId="478"/>
          <ac:spMkLst>
            <pc:docMk/>
            <pc:sldMk cId="3220417525" sldId="304"/>
            <ac:spMk id="42" creationId="{277FEBF3-4C17-4911-ACBB-0F656325EF97}"/>
          </ac:spMkLst>
        </pc:spChg>
        <pc:spChg chg="add mod topLvl">
          <ac:chgData name="GAO Tianxiang" userId="8b55f0fa-20b8-424a-a3d1-9988fd553610" providerId="ADAL" clId="{2AC036FB-9F20-4EF6-A6B7-A26D49E583F9}" dt="2020-04-25T15:58:59.472" v="3730" actId="164"/>
          <ac:spMkLst>
            <pc:docMk/>
            <pc:sldMk cId="3220417525" sldId="304"/>
            <ac:spMk id="46" creationId="{97CBC996-7102-4BE5-9761-9EB89025CE8C}"/>
          </ac:spMkLst>
        </pc:spChg>
        <pc:spChg chg="add del mod topLvl">
          <ac:chgData name="GAO Tianxiang" userId="8b55f0fa-20b8-424a-a3d1-9988fd553610" providerId="ADAL" clId="{2AC036FB-9F20-4EF6-A6B7-A26D49E583F9}" dt="2020-04-25T15:58:59.733" v="3738" actId="478"/>
          <ac:spMkLst>
            <pc:docMk/>
            <pc:sldMk cId="3220417525" sldId="304"/>
            <ac:spMk id="52" creationId="{97682293-6114-4E29-8992-3EF9C094360F}"/>
          </ac:spMkLst>
        </pc:spChg>
        <pc:spChg chg="del topLvl">
          <ac:chgData name="GAO Tianxiang" userId="8b55f0fa-20b8-424a-a3d1-9988fd553610" providerId="ADAL" clId="{2AC036FB-9F20-4EF6-A6B7-A26D49E583F9}" dt="2020-04-25T15:53:09.174" v="3659" actId="478"/>
          <ac:spMkLst>
            <pc:docMk/>
            <pc:sldMk cId="3220417525" sldId="304"/>
            <ac:spMk id="53" creationId="{76A1D442-5DBB-4A8C-B1E6-EEAFBBEE7E39}"/>
          </ac:spMkLst>
        </pc:spChg>
        <pc:spChg chg="del mod">
          <ac:chgData name="GAO Tianxiang" userId="8b55f0fa-20b8-424a-a3d1-9988fd553610" providerId="ADAL" clId="{2AC036FB-9F20-4EF6-A6B7-A26D49E583F9}" dt="2020-04-25T15:53:05.812" v="3658" actId="478"/>
          <ac:spMkLst>
            <pc:docMk/>
            <pc:sldMk cId="3220417525" sldId="304"/>
            <ac:spMk id="54" creationId="{DF5B4AB0-2D56-471E-A315-184292178975}"/>
          </ac:spMkLst>
        </pc:spChg>
        <pc:grpChg chg="del">
          <ac:chgData name="GAO Tianxiang" userId="8b55f0fa-20b8-424a-a3d1-9988fd553610" providerId="ADAL" clId="{2AC036FB-9F20-4EF6-A6B7-A26D49E583F9}" dt="2020-04-25T15:20:15.145" v="3097" actId="478"/>
          <ac:grpSpMkLst>
            <pc:docMk/>
            <pc:sldMk cId="3220417525" sldId="304"/>
            <ac:grpSpMk id="3" creationId="{BDEF1E3C-72B2-472C-8EAD-1AD22A8CC991}"/>
          </ac:grpSpMkLst>
        </pc:grpChg>
        <pc:grpChg chg="add del mod">
          <ac:chgData name="GAO Tianxiang" userId="8b55f0fa-20b8-424a-a3d1-9988fd553610" providerId="ADAL" clId="{2AC036FB-9F20-4EF6-A6B7-A26D49E583F9}" dt="2020-04-25T15:35:22.243" v="3207" actId="165"/>
          <ac:grpSpMkLst>
            <pc:docMk/>
            <pc:sldMk cId="3220417525" sldId="304"/>
            <ac:grpSpMk id="20" creationId="{D949F3CE-F976-487F-A198-D29A2D92C8E0}"/>
          </ac:grpSpMkLst>
        </pc:grpChg>
        <pc:grpChg chg="add del mod topLvl">
          <ac:chgData name="GAO Tianxiang" userId="8b55f0fa-20b8-424a-a3d1-9988fd553610" providerId="ADAL" clId="{2AC036FB-9F20-4EF6-A6B7-A26D49E583F9}" dt="2020-04-25T15:53:54.182" v="3664" actId="165"/>
          <ac:grpSpMkLst>
            <pc:docMk/>
            <pc:sldMk cId="3220417525" sldId="304"/>
            <ac:grpSpMk id="22" creationId="{7A2F519C-6F50-4238-B9A8-F6A77C616CD8}"/>
          </ac:grpSpMkLst>
        </pc:grpChg>
        <pc:grpChg chg="add">
          <ac:chgData name="GAO Tianxiang" userId="8b55f0fa-20b8-424a-a3d1-9988fd553610" providerId="ADAL" clId="{2AC036FB-9F20-4EF6-A6B7-A26D49E583F9}" dt="2020-04-25T15:31:46.335" v="3202"/>
          <ac:grpSpMkLst>
            <pc:docMk/>
            <pc:sldMk cId="3220417525" sldId="304"/>
            <ac:grpSpMk id="26" creationId="{DFD1C86E-DDA8-421F-9C68-BB6142EBB061}"/>
          </ac:grpSpMkLst>
        </pc:grpChg>
        <pc:grpChg chg="add del mod">
          <ac:chgData name="GAO Tianxiang" userId="8b55f0fa-20b8-424a-a3d1-9988fd553610" providerId="ADAL" clId="{2AC036FB-9F20-4EF6-A6B7-A26D49E583F9}" dt="2020-04-25T15:41:33.783" v="3379" actId="165"/>
          <ac:grpSpMkLst>
            <pc:docMk/>
            <pc:sldMk cId="3220417525" sldId="304"/>
            <ac:grpSpMk id="32" creationId="{203EB16C-B956-4B42-85D5-671C618304AF}"/>
          </ac:grpSpMkLst>
        </pc:grpChg>
        <pc:grpChg chg="add del mod">
          <ac:chgData name="GAO Tianxiang" userId="8b55f0fa-20b8-424a-a3d1-9988fd553610" providerId="ADAL" clId="{2AC036FB-9F20-4EF6-A6B7-A26D49E583F9}" dt="2020-04-25T15:41:21.588" v="3376" actId="165"/>
          <ac:grpSpMkLst>
            <pc:docMk/>
            <pc:sldMk cId="3220417525" sldId="304"/>
            <ac:grpSpMk id="33" creationId="{27A02F27-D281-4032-82D9-956908475A9E}"/>
          </ac:grpSpMkLst>
        </pc:grpChg>
        <pc:grpChg chg="del mod topLvl">
          <ac:chgData name="GAO Tianxiang" userId="8b55f0fa-20b8-424a-a3d1-9988fd553610" providerId="ADAL" clId="{2AC036FB-9F20-4EF6-A6B7-A26D49E583F9}" dt="2020-04-25T15:42:01.057" v="3383" actId="478"/>
          <ac:grpSpMkLst>
            <pc:docMk/>
            <pc:sldMk cId="3220417525" sldId="304"/>
            <ac:grpSpMk id="36" creationId="{DA472FEC-DC38-44EA-BA19-BA2DD160EEEB}"/>
          </ac:grpSpMkLst>
        </pc:grpChg>
        <pc:grpChg chg="add del mod">
          <ac:chgData name="GAO Tianxiang" userId="8b55f0fa-20b8-424a-a3d1-9988fd553610" providerId="ADAL" clId="{2AC036FB-9F20-4EF6-A6B7-A26D49E583F9}" dt="2020-04-25T15:42:14.518" v="3389" actId="478"/>
          <ac:grpSpMkLst>
            <pc:docMk/>
            <pc:sldMk cId="3220417525" sldId="304"/>
            <ac:grpSpMk id="39" creationId="{FD6D492E-0A38-4687-B69F-619EE41DE6CD}"/>
          </ac:grpSpMkLst>
        </pc:grpChg>
        <pc:grpChg chg="add del mod">
          <ac:chgData name="GAO Tianxiang" userId="8b55f0fa-20b8-424a-a3d1-9988fd553610" providerId="ADAL" clId="{2AC036FB-9F20-4EF6-A6B7-A26D49E583F9}" dt="2020-04-25T15:53:50.253" v="3663" actId="165"/>
          <ac:grpSpMkLst>
            <pc:docMk/>
            <pc:sldMk cId="3220417525" sldId="304"/>
            <ac:grpSpMk id="49" creationId="{D8D33F25-8C0F-4AD3-917D-D56796500C5D}"/>
          </ac:grpSpMkLst>
        </pc:grpChg>
        <pc:grpChg chg="add del">
          <ac:chgData name="GAO Tianxiang" userId="8b55f0fa-20b8-424a-a3d1-9988fd553610" providerId="ADAL" clId="{2AC036FB-9F20-4EF6-A6B7-A26D49E583F9}" dt="2020-04-25T15:53:09.174" v="3659" actId="478"/>
          <ac:grpSpMkLst>
            <pc:docMk/>
            <pc:sldMk cId="3220417525" sldId="304"/>
            <ac:grpSpMk id="51" creationId="{1A2D4564-189A-4201-9DCB-C2AE42AD2B79}"/>
          </ac:grpSpMkLst>
        </pc:grpChg>
        <pc:grpChg chg="add del mod">
          <ac:chgData name="GAO Tianxiang" userId="8b55f0fa-20b8-424a-a3d1-9988fd553610" providerId="ADAL" clId="{2AC036FB-9F20-4EF6-A6B7-A26D49E583F9}" dt="2020-04-25T15:54:24.998" v="3670" actId="165"/>
          <ac:grpSpMkLst>
            <pc:docMk/>
            <pc:sldMk cId="3220417525" sldId="304"/>
            <ac:grpSpMk id="56" creationId="{B16220AA-5E78-4A02-9DC8-CEA245EE02D7}"/>
          </ac:grpSpMkLst>
        </pc:grpChg>
        <pc:grpChg chg="add mod">
          <ac:chgData name="GAO Tianxiang" userId="8b55f0fa-20b8-424a-a3d1-9988fd553610" providerId="ADAL" clId="{2AC036FB-9F20-4EF6-A6B7-A26D49E583F9}" dt="2020-04-25T15:59:20.648" v="3741" actId="164"/>
          <ac:grpSpMkLst>
            <pc:docMk/>
            <pc:sldMk cId="3220417525" sldId="304"/>
            <ac:grpSpMk id="60" creationId="{EC5519EF-B62D-4810-9198-638067480F24}"/>
          </ac:grpSpMkLst>
        </pc:grpChg>
        <pc:grpChg chg="add mod">
          <ac:chgData name="GAO Tianxiang" userId="8b55f0fa-20b8-424a-a3d1-9988fd553610" providerId="ADAL" clId="{2AC036FB-9F20-4EF6-A6B7-A26D49E583F9}" dt="2020-04-25T15:58:59.533" v="3732" actId="164"/>
          <ac:grpSpMkLst>
            <pc:docMk/>
            <pc:sldMk cId="3220417525" sldId="304"/>
            <ac:grpSpMk id="61" creationId="{08C7D77B-5F4F-4EAD-ADF4-9CE0B6B81EA6}"/>
          </ac:grpSpMkLst>
        </pc:grpChg>
        <pc:grpChg chg="add mod">
          <ac:chgData name="GAO Tianxiang" userId="8b55f0fa-20b8-424a-a3d1-9988fd553610" providerId="ADAL" clId="{2AC036FB-9F20-4EF6-A6B7-A26D49E583F9}" dt="2020-04-25T15:59:29.499" v="3742" actId="164"/>
          <ac:grpSpMkLst>
            <pc:docMk/>
            <pc:sldMk cId="3220417525" sldId="304"/>
            <ac:grpSpMk id="62" creationId="{AF97BED4-E8BC-4F6C-9E86-E87E79A26F7C}"/>
          </ac:grpSpMkLst>
        </pc:grpChg>
        <pc:grpChg chg="add mod">
          <ac:chgData name="GAO Tianxiang" userId="8b55f0fa-20b8-424a-a3d1-9988fd553610" providerId="ADAL" clId="{2AC036FB-9F20-4EF6-A6B7-A26D49E583F9}" dt="2020-04-25T15:59:29.499" v="3742" actId="164"/>
          <ac:grpSpMkLst>
            <pc:docMk/>
            <pc:sldMk cId="3220417525" sldId="304"/>
            <ac:grpSpMk id="65" creationId="{97CD5D8D-D7C9-4069-A97C-875991C1907C}"/>
          </ac:grpSpMkLst>
        </pc:grpChg>
        <pc:grpChg chg="add mod">
          <ac:chgData name="GAO Tianxiang" userId="8b55f0fa-20b8-424a-a3d1-9988fd553610" providerId="ADAL" clId="{2AC036FB-9F20-4EF6-A6B7-A26D49E583F9}" dt="2020-04-25T15:59:29.499" v="3742" actId="164"/>
          <ac:grpSpMkLst>
            <pc:docMk/>
            <pc:sldMk cId="3220417525" sldId="304"/>
            <ac:grpSpMk id="66" creationId="{B0B0CFB9-5EFE-488E-BC1C-DB4AFD407284}"/>
          </ac:grpSpMkLst>
        </pc:grpChg>
        <pc:picChg chg="del">
          <ac:chgData name="GAO Tianxiang" userId="8b55f0fa-20b8-424a-a3d1-9988fd553610" providerId="ADAL" clId="{2AC036FB-9F20-4EF6-A6B7-A26D49E583F9}" dt="2020-04-25T15:20:15.145" v="3097" actId="478"/>
          <ac:picMkLst>
            <pc:docMk/>
            <pc:sldMk cId="3220417525" sldId="304"/>
            <ac:picMk id="5" creationId="{F6F193CF-AB8C-47F3-B3B2-CF98403C11B8}"/>
          </ac:picMkLst>
        </pc:picChg>
        <pc:picChg chg="add mod">
          <ac:chgData name="GAO Tianxiang" userId="8b55f0fa-20b8-424a-a3d1-9988fd553610" providerId="ADAL" clId="{2AC036FB-9F20-4EF6-A6B7-A26D49E583F9}" dt="2020-04-25T15:40:01.990" v="3371" actId="14826"/>
          <ac:picMkLst>
            <pc:docMk/>
            <pc:sldMk cId="3220417525" sldId="304"/>
            <ac:picMk id="14" creationId="{15FFA5A6-8601-448E-94C8-F27EB9C2F1E6}"/>
          </ac:picMkLst>
        </pc:picChg>
        <pc:cxnChg chg="add mod topLvl">
          <ac:chgData name="GAO Tianxiang" userId="8b55f0fa-20b8-424a-a3d1-9988fd553610" providerId="ADAL" clId="{2AC036FB-9F20-4EF6-A6B7-A26D49E583F9}" dt="2020-04-25T15:59:20.648" v="3741" actId="164"/>
          <ac:cxnSpMkLst>
            <pc:docMk/>
            <pc:sldMk cId="3220417525" sldId="304"/>
            <ac:cxnSpMk id="18" creationId="{A67CCF5D-F07E-4B42-9A84-5DBB2B3D81A7}"/>
          </ac:cxnSpMkLst>
        </pc:cxnChg>
        <pc:cxnChg chg="mod topLvl">
          <ac:chgData name="GAO Tianxiang" userId="8b55f0fa-20b8-424a-a3d1-9988fd553610" providerId="ADAL" clId="{2AC036FB-9F20-4EF6-A6B7-A26D49E583F9}" dt="2020-04-25T15:58:59.533" v="3732" actId="164"/>
          <ac:cxnSpMkLst>
            <pc:docMk/>
            <pc:sldMk cId="3220417525" sldId="304"/>
            <ac:cxnSpMk id="35" creationId="{CFC008D0-BAD9-4A2D-A25E-FA978A87DD08}"/>
          </ac:cxnSpMkLst>
        </pc:cxnChg>
      </pc:sldChg>
      <pc:sldChg chg="add del">
        <pc:chgData name="GAO Tianxiang" userId="8b55f0fa-20b8-424a-a3d1-9988fd553610" providerId="ADAL" clId="{2AC036FB-9F20-4EF6-A6B7-A26D49E583F9}" dt="2020-04-25T15:35:06.249" v="3204" actId="47"/>
        <pc:sldMkLst>
          <pc:docMk/>
          <pc:sldMk cId="1208388687" sldId="305"/>
        </pc:sldMkLst>
      </pc:sldChg>
      <pc:sldChg chg="modSp add mod">
        <pc:chgData name="GAO Tianxiang" userId="8b55f0fa-20b8-424a-a3d1-9988fd553610" providerId="ADAL" clId="{2AC036FB-9F20-4EF6-A6B7-A26D49E583F9}" dt="2020-04-25T16:27:15.461" v="4137" actId="20577"/>
        <pc:sldMkLst>
          <pc:docMk/>
          <pc:sldMk cId="3906077430" sldId="305"/>
        </pc:sldMkLst>
        <pc:spChg chg="mod">
          <ac:chgData name="GAO Tianxiang" userId="8b55f0fa-20b8-424a-a3d1-9988fd553610" providerId="ADAL" clId="{2AC036FB-9F20-4EF6-A6B7-A26D49E583F9}" dt="2020-04-25T16:00:18.972" v="3766" actId="20577"/>
          <ac:spMkLst>
            <pc:docMk/>
            <pc:sldMk cId="3906077430" sldId="305"/>
            <ac:spMk id="104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5T16:27:15.461" v="4137" actId="20577"/>
          <ac:spMkLst>
            <pc:docMk/>
            <pc:sldMk cId="3906077430" sldId="305"/>
            <ac:spMk id="105" creationId="{00000000-0000-0000-0000-000000000000}"/>
          </ac:spMkLst>
        </pc:spChg>
      </pc:sldChg>
      <pc:sldChg chg="addSp delSp modSp add mod">
        <pc:chgData name="GAO Tianxiang" userId="8b55f0fa-20b8-424a-a3d1-9988fd553610" providerId="ADAL" clId="{2AC036FB-9F20-4EF6-A6B7-A26D49E583F9}" dt="2020-04-26T02:42:21.870" v="4443" actId="113"/>
        <pc:sldMkLst>
          <pc:docMk/>
          <pc:sldMk cId="1379448816" sldId="306"/>
        </pc:sldMkLst>
        <pc:spChg chg="mod">
          <ac:chgData name="GAO Tianxiang" userId="8b55f0fa-20b8-424a-a3d1-9988fd553610" providerId="ADAL" clId="{2AC036FB-9F20-4EF6-A6B7-A26D49E583F9}" dt="2020-04-25T16:10:31.416" v="3906" actId="20577"/>
          <ac:spMkLst>
            <pc:docMk/>
            <pc:sldMk cId="1379448816" sldId="306"/>
            <ac:spMk id="239" creationId="{00000000-0000-0000-0000-000000000000}"/>
          </ac:spMkLst>
        </pc:spChg>
        <pc:graphicFrameChg chg="add mod modGraphic">
          <ac:chgData name="GAO Tianxiang" userId="8b55f0fa-20b8-424a-a3d1-9988fd553610" providerId="ADAL" clId="{2AC036FB-9F20-4EF6-A6B7-A26D49E583F9}" dt="2020-04-26T02:42:21.870" v="4443" actId="113"/>
          <ac:graphicFrameMkLst>
            <pc:docMk/>
            <pc:sldMk cId="1379448816" sldId="306"/>
            <ac:graphicFrameMk id="2" creationId="{1B276DAE-B77C-4FEC-88D1-EAAD338CE7FA}"/>
          </ac:graphicFrameMkLst>
        </pc:graphicFrameChg>
        <pc:graphicFrameChg chg="del mod">
          <ac:chgData name="GAO Tianxiang" userId="8b55f0fa-20b8-424a-a3d1-9988fd553610" providerId="ADAL" clId="{2AC036FB-9F20-4EF6-A6B7-A26D49E583F9}" dt="2020-04-25T16:06:53.870" v="3864" actId="478"/>
          <ac:graphicFrameMkLst>
            <pc:docMk/>
            <pc:sldMk cId="1379448816" sldId="306"/>
            <ac:graphicFrameMk id="240" creationId="{00000000-0000-0000-0000-000000000000}"/>
          </ac:graphicFrameMkLst>
        </pc:graphicFrameChg>
      </pc:sldChg>
      <pc:sldChg chg="addSp delSp modSp add mod modAnim">
        <pc:chgData name="GAO Tianxiang" userId="8b55f0fa-20b8-424a-a3d1-9988fd553610" providerId="ADAL" clId="{2AC036FB-9F20-4EF6-A6B7-A26D49E583F9}" dt="2020-04-26T02:41:48.911" v="4440" actId="2711"/>
        <pc:sldMkLst>
          <pc:docMk/>
          <pc:sldMk cId="4258755758" sldId="307"/>
        </pc:sldMkLst>
        <pc:spChg chg="add del">
          <ac:chgData name="GAO Tianxiang" userId="8b55f0fa-20b8-424a-a3d1-9988fd553610" providerId="ADAL" clId="{2AC036FB-9F20-4EF6-A6B7-A26D49E583F9}" dt="2020-04-25T16:14:03.749" v="3937" actId="478"/>
          <ac:spMkLst>
            <pc:docMk/>
            <pc:sldMk cId="4258755758" sldId="307"/>
            <ac:spMk id="3" creationId="{AC305F8A-EE7D-43C6-87BA-FF0D13976BBF}"/>
          </ac:spMkLst>
        </pc:spChg>
        <pc:spChg chg="add mod">
          <ac:chgData name="GAO Tianxiang" userId="8b55f0fa-20b8-424a-a3d1-9988fd553610" providerId="ADAL" clId="{2AC036FB-9F20-4EF6-A6B7-A26D49E583F9}" dt="2020-04-25T16:21:18.009" v="4070" actId="1076"/>
          <ac:spMkLst>
            <pc:docMk/>
            <pc:sldMk cId="4258755758" sldId="307"/>
            <ac:spMk id="5" creationId="{22CCC5B1-5D70-470B-8EB4-A235EEB83A89}"/>
          </ac:spMkLst>
        </pc:spChg>
        <pc:spChg chg="mod">
          <ac:chgData name="GAO Tianxiang" userId="8b55f0fa-20b8-424a-a3d1-9988fd553610" providerId="ADAL" clId="{2AC036FB-9F20-4EF6-A6B7-A26D49E583F9}" dt="2020-04-25T16:20:21.830" v="4048" actId="20577"/>
          <ac:spMkLst>
            <pc:docMk/>
            <pc:sldMk cId="4258755758" sldId="307"/>
            <ac:spMk id="239" creationId="{00000000-0000-0000-0000-000000000000}"/>
          </ac:spMkLst>
        </pc:spChg>
        <pc:graphicFrameChg chg="del">
          <ac:chgData name="GAO Tianxiang" userId="8b55f0fa-20b8-424a-a3d1-9988fd553610" providerId="ADAL" clId="{2AC036FB-9F20-4EF6-A6B7-A26D49E583F9}" dt="2020-04-25T16:13:52.696" v="3935" actId="478"/>
          <ac:graphicFrameMkLst>
            <pc:docMk/>
            <pc:sldMk cId="4258755758" sldId="307"/>
            <ac:graphicFrameMk id="2" creationId="{1B276DAE-B77C-4FEC-88D1-EAAD338CE7FA}"/>
          </ac:graphicFrameMkLst>
        </pc:graphicFrameChg>
        <pc:graphicFrameChg chg="add modGraphic">
          <ac:chgData name="GAO Tianxiang" userId="8b55f0fa-20b8-424a-a3d1-9988fd553610" providerId="ADAL" clId="{2AC036FB-9F20-4EF6-A6B7-A26D49E583F9}" dt="2020-04-26T02:41:48.911" v="4440" actId="2711"/>
          <ac:graphicFrameMkLst>
            <pc:docMk/>
            <pc:sldMk cId="4258755758" sldId="307"/>
            <ac:graphicFrameMk id="4" creationId="{E5011E8A-A7F4-4915-86AF-D681391724C1}"/>
          </ac:graphicFrameMkLst>
        </pc:graphicFrameChg>
      </pc:sldChg>
      <pc:sldChg chg="modSp add mod">
        <pc:chgData name="GAO Tianxiang" userId="8b55f0fa-20b8-424a-a3d1-9988fd553610" providerId="ADAL" clId="{2AC036FB-9F20-4EF6-A6B7-A26D49E583F9}" dt="2020-04-26T09:05:27.404" v="5638" actId="20577"/>
        <pc:sldMkLst>
          <pc:docMk/>
          <pc:sldMk cId="2765333752" sldId="308"/>
        </pc:sldMkLst>
        <pc:spChg chg="mod">
          <ac:chgData name="GAO Tianxiang" userId="8b55f0fa-20b8-424a-a3d1-9988fd553610" providerId="ADAL" clId="{2AC036FB-9F20-4EF6-A6B7-A26D49E583F9}" dt="2020-04-25T16:36:02.057" v="4366" actId="20577"/>
          <ac:spMkLst>
            <pc:docMk/>
            <pc:sldMk cId="2765333752" sldId="308"/>
            <ac:spMk id="104" creationId="{00000000-0000-0000-0000-000000000000}"/>
          </ac:spMkLst>
        </pc:spChg>
        <pc:spChg chg="mod">
          <ac:chgData name="GAO Tianxiang" userId="8b55f0fa-20b8-424a-a3d1-9988fd553610" providerId="ADAL" clId="{2AC036FB-9F20-4EF6-A6B7-A26D49E583F9}" dt="2020-04-26T09:05:27.404" v="5638" actId="20577"/>
          <ac:spMkLst>
            <pc:docMk/>
            <pc:sldMk cId="2765333752" sldId="308"/>
            <ac:spMk id="105" creationId="{00000000-0000-0000-0000-000000000000}"/>
          </ac:spMkLst>
        </pc:spChg>
      </pc:sldChg>
      <pc:sldChg chg="addSp delSp modSp new del mod delAnim modAnim">
        <pc:chgData name="GAO Tianxiang" userId="8b55f0fa-20b8-424a-a3d1-9988fd553610" providerId="ADAL" clId="{2AC036FB-9F20-4EF6-A6B7-A26D49E583F9}" dt="2020-04-26T09:06:32.624" v="5641" actId="47"/>
        <pc:sldMkLst>
          <pc:docMk/>
          <pc:sldMk cId="3664538554" sldId="309"/>
        </pc:sldMkLst>
        <pc:spChg chg="del">
          <ac:chgData name="GAO Tianxiang" userId="8b55f0fa-20b8-424a-a3d1-9988fd553610" providerId="ADAL" clId="{2AC036FB-9F20-4EF6-A6B7-A26D49E583F9}" dt="2020-04-26T02:58:03.971" v="4545" actId="478"/>
          <ac:spMkLst>
            <pc:docMk/>
            <pc:sldMk cId="3664538554" sldId="309"/>
            <ac:spMk id="2" creationId="{115B4B60-5958-4894-B762-DE5281A41F0A}"/>
          </ac:spMkLst>
        </pc:spChg>
        <pc:spChg chg="mod">
          <ac:chgData name="GAO Tianxiang" userId="8b55f0fa-20b8-424a-a3d1-9988fd553610" providerId="ADAL" clId="{2AC036FB-9F20-4EF6-A6B7-A26D49E583F9}" dt="2020-04-26T03:00:12.589" v="4654" actId="122"/>
          <ac:spMkLst>
            <pc:docMk/>
            <pc:sldMk cId="3664538554" sldId="309"/>
            <ac:spMk id="7" creationId="{522A83B3-93F4-46E9-90C9-7AE0575CFE5A}"/>
          </ac:spMkLst>
        </pc:spChg>
        <pc:spChg chg="del">
          <ac:chgData name="GAO Tianxiang" userId="8b55f0fa-20b8-424a-a3d1-9988fd553610" providerId="ADAL" clId="{2AC036FB-9F20-4EF6-A6B7-A26D49E583F9}" dt="2020-04-26T02:59:45.218" v="4648" actId="478"/>
          <ac:spMkLst>
            <pc:docMk/>
            <pc:sldMk cId="3664538554" sldId="309"/>
            <ac:spMk id="8" creationId="{3C03C907-89AE-47F2-A08A-F7100056CEDC}"/>
          </ac:spMkLst>
        </pc:spChg>
        <pc:spChg chg="mod">
          <ac:chgData name="GAO Tianxiang" userId="8b55f0fa-20b8-424a-a3d1-9988fd553610" providerId="ADAL" clId="{2AC036FB-9F20-4EF6-A6B7-A26D49E583F9}" dt="2020-04-26T03:00:20.913" v="4657" actId="255"/>
          <ac:spMkLst>
            <pc:docMk/>
            <pc:sldMk cId="3664538554" sldId="309"/>
            <ac:spMk id="11" creationId="{553B28D2-8088-4D19-BF17-677123476572}"/>
          </ac:spMkLst>
        </pc:spChg>
        <pc:spChg chg="del">
          <ac:chgData name="GAO Tianxiang" userId="8b55f0fa-20b8-424a-a3d1-9988fd553610" providerId="ADAL" clId="{2AC036FB-9F20-4EF6-A6B7-A26D49E583F9}" dt="2020-04-26T02:59:37.285" v="4647" actId="478"/>
          <ac:spMkLst>
            <pc:docMk/>
            <pc:sldMk cId="3664538554" sldId="309"/>
            <ac:spMk id="12" creationId="{1329F610-04BF-4633-BAB5-A5D89F111705}"/>
          </ac:spMkLst>
        </pc:spChg>
        <pc:spChg chg="mod">
          <ac:chgData name="GAO Tianxiang" userId="8b55f0fa-20b8-424a-a3d1-9988fd553610" providerId="ADAL" clId="{2AC036FB-9F20-4EF6-A6B7-A26D49E583F9}" dt="2020-04-26T03:07:03.800" v="4664" actId="1076"/>
          <ac:spMkLst>
            <pc:docMk/>
            <pc:sldMk cId="3664538554" sldId="309"/>
            <ac:spMk id="15" creationId="{8936D3D4-D16E-4AA1-B7F2-235A8EFEE5B3}"/>
          </ac:spMkLst>
        </pc:spChg>
        <pc:spChg chg="mod topLvl">
          <ac:chgData name="GAO Tianxiang" userId="8b55f0fa-20b8-424a-a3d1-9988fd553610" providerId="ADAL" clId="{2AC036FB-9F20-4EF6-A6B7-A26D49E583F9}" dt="2020-04-26T03:21:32.331" v="4768" actId="164"/>
          <ac:spMkLst>
            <pc:docMk/>
            <pc:sldMk cId="3664538554" sldId="309"/>
            <ac:spMk id="19" creationId="{8EB78187-BFDE-4395-BB32-887733C4BA88}"/>
          </ac:spMkLst>
        </pc:spChg>
        <pc:spChg chg="del">
          <ac:chgData name="GAO Tianxiang" userId="8b55f0fa-20b8-424a-a3d1-9988fd553610" providerId="ADAL" clId="{2AC036FB-9F20-4EF6-A6B7-A26D49E583F9}" dt="2020-04-26T03:07:56.447" v="4672" actId="478"/>
          <ac:spMkLst>
            <pc:docMk/>
            <pc:sldMk cId="3664538554" sldId="309"/>
            <ac:spMk id="20" creationId="{A764261C-E2CE-4020-80E4-D1455F1E108C}"/>
          </ac:spMkLst>
        </pc:spChg>
        <pc:spChg chg="del mod topLvl">
          <ac:chgData name="GAO Tianxiang" userId="8b55f0fa-20b8-424a-a3d1-9988fd553610" providerId="ADAL" clId="{2AC036FB-9F20-4EF6-A6B7-A26D49E583F9}" dt="2020-04-26T03:07:58.091" v="4673" actId="478"/>
          <ac:spMkLst>
            <pc:docMk/>
            <pc:sldMk cId="3664538554" sldId="309"/>
            <ac:spMk id="21" creationId="{C27A0009-20F4-4258-A040-4CDCD0025AAA}"/>
          </ac:spMkLst>
        </pc:spChg>
        <pc:spChg chg="mod topLvl">
          <ac:chgData name="GAO Tianxiang" userId="8b55f0fa-20b8-424a-a3d1-9988fd553610" providerId="ADAL" clId="{2AC036FB-9F20-4EF6-A6B7-A26D49E583F9}" dt="2020-04-26T03:21:32.331" v="4768" actId="164"/>
          <ac:spMkLst>
            <pc:docMk/>
            <pc:sldMk cId="3664538554" sldId="309"/>
            <ac:spMk id="23" creationId="{B6FF672B-5ACB-4827-8C5B-4E729B4177EA}"/>
          </ac:spMkLst>
        </pc:spChg>
        <pc:spChg chg="add del mod topLvl">
          <ac:chgData name="GAO Tianxiang" userId="8b55f0fa-20b8-424a-a3d1-9988fd553610" providerId="ADAL" clId="{2AC036FB-9F20-4EF6-A6B7-A26D49E583F9}" dt="2020-04-26T03:08:33.577" v="4680" actId="478"/>
          <ac:spMkLst>
            <pc:docMk/>
            <pc:sldMk cId="3664538554" sldId="309"/>
            <ac:spMk id="24" creationId="{9B513CE2-FB8F-462E-A57B-587B56CB1D10}"/>
          </ac:spMkLst>
        </pc:spChg>
        <pc:spChg chg="del">
          <ac:chgData name="GAO Tianxiang" userId="8b55f0fa-20b8-424a-a3d1-9988fd553610" providerId="ADAL" clId="{2AC036FB-9F20-4EF6-A6B7-A26D49E583F9}" dt="2020-04-26T03:07:59.679" v="4674" actId="478"/>
          <ac:spMkLst>
            <pc:docMk/>
            <pc:sldMk cId="3664538554" sldId="309"/>
            <ac:spMk id="25" creationId="{D951B793-A28F-41CB-A211-3354F5E57193}"/>
          </ac:spMkLst>
        </pc:spChg>
        <pc:spChg chg="add del">
          <ac:chgData name="GAO Tianxiang" userId="8b55f0fa-20b8-424a-a3d1-9988fd553610" providerId="ADAL" clId="{2AC036FB-9F20-4EF6-A6B7-A26D49E583F9}" dt="2020-04-26T03:08:30.918" v="4678"/>
          <ac:spMkLst>
            <pc:docMk/>
            <pc:sldMk cId="3664538554" sldId="309"/>
            <ac:spMk id="29" creationId="{10C5A6C2-E933-4DD8-BB8C-8D6FF0DAC678}"/>
          </ac:spMkLst>
        </pc:spChg>
        <pc:spChg chg="add mod">
          <ac:chgData name="GAO Tianxiang" userId="8b55f0fa-20b8-424a-a3d1-9988fd553610" providerId="ADAL" clId="{2AC036FB-9F20-4EF6-A6B7-A26D49E583F9}" dt="2020-04-26T03:21:32.331" v="4768" actId="164"/>
          <ac:spMkLst>
            <pc:docMk/>
            <pc:sldMk cId="3664538554" sldId="309"/>
            <ac:spMk id="33" creationId="{D03CE8ED-76D7-4D02-82DA-DA2EF3E4C4FE}"/>
          </ac:spMkLst>
        </pc:spChg>
        <pc:spChg chg="add mod">
          <ac:chgData name="GAO Tianxiang" userId="8b55f0fa-20b8-424a-a3d1-9988fd553610" providerId="ADAL" clId="{2AC036FB-9F20-4EF6-A6B7-A26D49E583F9}" dt="2020-04-26T03:21:32.331" v="4768" actId="164"/>
          <ac:spMkLst>
            <pc:docMk/>
            <pc:sldMk cId="3664538554" sldId="309"/>
            <ac:spMk id="34" creationId="{1FAF7DDC-6C93-4F4E-8837-ACB310DB1147}"/>
          </ac:spMkLst>
        </pc:spChg>
        <pc:spChg chg="mod">
          <ac:chgData name="GAO Tianxiang" userId="8b55f0fa-20b8-424a-a3d1-9988fd553610" providerId="ADAL" clId="{2AC036FB-9F20-4EF6-A6B7-A26D49E583F9}" dt="2020-04-26T03:22:31.550" v="4794" actId="20577"/>
          <ac:spMkLst>
            <pc:docMk/>
            <pc:sldMk cId="3664538554" sldId="309"/>
            <ac:spMk id="40" creationId="{F4D41C03-8240-4A91-87E3-5C130035934D}"/>
          </ac:spMkLst>
        </pc:spChg>
        <pc:spChg chg="mod">
          <ac:chgData name="GAO Tianxiang" userId="8b55f0fa-20b8-424a-a3d1-9988fd553610" providerId="ADAL" clId="{2AC036FB-9F20-4EF6-A6B7-A26D49E583F9}" dt="2020-04-26T03:24:36.328" v="4821" actId="20577"/>
          <ac:spMkLst>
            <pc:docMk/>
            <pc:sldMk cId="3664538554" sldId="309"/>
            <ac:spMk id="41" creationId="{A5E1789D-47FD-41AC-94E9-F573F8D1C1B9}"/>
          </ac:spMkLst>
        </pc:spChg>
        <pc:grpChg chg="add mod">
          <ac:chgData name="GAO Tianxiang" userId="8b55f0fa-20b8-424a-a3d1-9988fd553610" providerId="ADAL" clId="{2AC036FB-9F20-4EF6-A6B7-A26D49E583F9}" dt="2020-04-26T03:00:48.387" v="4660" actId="164"/>
          <ac:grpSpMkLst>
            <pc:docMk/>
            <pc:sldMk cId="3664538554" sldId="309"/>
            <ac:grpSpMk id="5" creationId="{E319DF62-4627-440E-AEC7-BA4A11A5ECD5}"/>
          </ac:grpSpMkLst>
        </pc:grpChg>
        <pc:grpChg chg="add mod">
          <ac:chgData name="GAO Tianxiang" userId="8b55f0fa-20b8-424a-a3d1-9988fd553610" providerId="ADAL" clId="{2AC036FB-9F20-4EF6-A6B7-A26D49E583F9}" dt="2020-04-26T03:00:48.387" v="4660" actId="164"/>
          <ac:grpSpMkLst>
            <pc:docMk/>
            <pc:sldMk cId="3664538554" sldId="309"/>
            <ac:grpSpMk id="9" creationId="{27D88D45-351F-4F88-ABCF-88D3204A463D}"/>
          </ac:grpSpMkLst>
        </pc:grpChg>
        <pc:grpChg chg="add mod">
          <ac:chgData name="GAO Tianxiang" userId="8b55f0fa-20b8-424a-a3d1-9988fd553610" providerId="ADAL" clId="{2AC036FB-9F20-4EF6-A6B7-A26D49E583F9}" dt="2020-04-26T03:00:48.387" v="4660" actId="164"/>
          <ac:grpSpMkLst>
            <pc:docMk/>
            <pc:sldMk cId="3664538554" sldId="309"/>
            <ac:grpSpMk id="13" creationId="{6834E48A-3F4D-475A-B639-0E59F60164B7}"/>
          </ac:grpSpMkLst>
        </pc:grpChg>
        <pc:grpChg chg="add mod">
          <ac:chgData name="GAO Tianxiang" userId="8b55f0fa-20b8-424a-a3d1-9988fd553610" providerId="ADAL" clId="{2AC036FB-9F20-4EF6-A6B7-A26D49E583F9}" dt="2020-04-26T03:01:11.671" v="4663" actId="164"/>
          <ac:grpSpMkLst>
            <pc:docMk/>
            <pc:sldMk cId="3664538554" sldId="309"/>
            <ac:grpSpMk id="16" creationId="{F3284CA7-013B-451D-A322-A7A0BD93FF45}"/>
          </ac:grpSpMkLst>
        </pc:grpChg>
        <pc:grpChg chg="add del mod">
          <ac:chgData name="GAO Tianxiang" userId="8b55f0fa-20b8-424a-a3d1-9988fd553610" providerId="ADAL" clId="{2AC036FB-9F20-4EF6-A6B7-A26D49E583F9}" dt="2020-04-26T09:06:28.371" v="5639" actId="21"/>
          <ac:grpSpMkLst>
            <pc:docMk/>
            <pc:sldMk cId="3664538554" sldId="309"/>
            <ac:grpSpMk id="17" creationId="{6B58B9C1-F6D2-4C52-A1DD-340494D20974}"/>
          </ac:grpSpMkLst>
        </pc:grpChg>
        <pc:grpChg chg="add del mod">
          <ac:chgData name="GAO Tianxiang" userId="8b55f0fa-20b8-424a-a3d1-9988fd553610" providerId="ADAL" clId="{2AC036FB-9F20-4EF6-A6B7-A26D49E583F9}" dt="2020-04-26T03:07:58.091" v="4673" actId="478"/>
          <ac:grpSpMkLst>
            <pc:docMk/>
            <pc:sldMk cId="3664538554" sldId="309"/>
            <ac:grpSpMk id="18" creationId="{5BAC429C-4CA1-460A-898D-373A2E4D6FB9}"/>
          </ac:grpSpMkLst>
        </pc:grpChg>
        <pc:grpChg chg="add del mod">
          <ac:chgData name="GAO Tianxiang" userId="8b55f0fa-20b8-424a-a3d1-9988fd553610" providerId="ADAL" clId="{2AC036FB-9F20-4EF6-A6B7-A26D49E583F9}" dt="2020-04-26T03:08:33.577" v="4680" actId="478"/>
          <ac:grpSpMkLst>
            <pc:docMk/>
            <pc:sldMk cId="3664538554" sldId="309"/>
            <ac:grpSpMk id="22" creationId="{5DDD0343-711A-410C-AF03-DCC106F12585}"/>
          </ac:grpSpMkLst>
        </pc:grpChg>
        <pc:grpChg chg="add del mod">
          <ac:chgData name="GAO Tianxiang" userId="8b55f0fa-20b8-424a-a3d1-9988fd553610" providerId="ADAL" clId="{2AC036FB-9F20-4EF6-A6B7-A26D49E583F9}" dt="2020-04-26T03:07:51.787" v="4670" actId="478"/>
          <ac:grpSpMkLst>
            <pc:docMk/>
            <pc:sldMk cId="3664538554" sldId="309"/>
            <ac:grpSpMk id="26" creationId="{1C156ED7-0F60-439A-94E6-2BC41DB4CD89}"/>
          </ac:grpSpMkLst>
        </pc:grpChg>
        <pc:grpChg chg="add mod">
          <ac:chgData name="GAO Tianxiang" userId="8b55f0fa-20b8-424a-a3d1-9988fd553610" providerId="ADAL" clId="{2AC036FB-9F20-4EF6-A6B7-A26D49E583F9}" dt="2020-04-26T03:21:32.331" v="4768" actId="164"/>
          <ac:grpSpMkLst>
            <pc:docMk/>
            <pc:sldMk cId="3664538554" sldId="309"/>
            <ac:grpSpMk id="30" creationId="{675696AF-93E2-4DF3-9C4A-B0358875388E}"/>
          </ac:grpSpMkLst>
        </pc:grpChg>
        <pc:grpChg chg="add mod">
          <ac:chgData name="GAO Tianxiang" userId="8b55f0fa-20b8-424a-a3d1-9988fd553610" providerId="ADAL" clId="{2AC036FB-9F20-4EF6-A6B7-A26D49E583F9}" dt="2020-04-26T03:49:16.936" v="5012" actId="164"/>
          <ac:grpSpMkLst>
            <pc:docMk/>
            <pc:sldMk cId="3664538554" sldId="309"/>
            <ac:grpSpMk id="35" creationId="{52011E4C-8DE3-4C21-9308-7CEE0FBF024C}"/>
          </ac:grpSpMkLst>
        </pc:grpChg>
        <pc:grpChg chg="add del mod">
          <ac:chgData name="GAO Tianxiang" userId="8b55f0fa-20b8-424a-a3d1-9988fd553610" providerId="ADAL" clId="{2AC036FB-9F20-4EF6-A6B7-A26D49E583F9}" dt="2020-04-26T09:06:28.371" v="5639" actId="21"/>
          <ac:grpSpMkLst>
            <pc:docMk/>
            <pc:sldMk cId="3664538554" sldId="309"/>
            <ac:grpSpMk id="36" creationId="{0642BECD-5F98-4207-9A78-E71D07D888EE}"/>
          </ac:grpSpMkLst>
        </pc:grpChg>
        <pc:grpChg chg="mod">
          <ac:chgData name="GAO Tianxiang" userId="8b55f0fa-20b8-424a-a3d1-9988fd553610" providerId="ADAL" clId="{2AC036FB-9F20-4EF6-A6B7-A26D49E583F9}" dt="2020-04-26T03:22:09.479" v="4776"/>
          <ac:grpSpMkLst>
            <pc:docMk/>
            <pc:sldMk cId="3664538554" sldId="309"/>
            <ac:grpSpMk id="39" creationId="{B9AF52A4-8BA2-4DFB-B995-2F8543524FE2}"/>
          </ac:grpSpMkLst>
        </pc:grpChg>
        <pc:grpChg chg="add del mod">
          <ac:chgData name="GAO Tianxiang" userId="8b55f0fa-20b8-424a-a3d1-9988fd553610" providerId="ADAL" clId="{2AC036FB-9F20-4EF6-A6B7-A26D49E583F9}" dt="2020-04-26T09:06:28.371" v="5639" actId="21"/>
          <ac:grpSpMkLst>
            <pc:docMk/>
            <pc:sldMk cId="3664538554" sldId="309"/>
            <ac:grpSpMk id="45" creationId="{19D49B17-4F64-4815-83EF-B30583F98D5E}"/>
          </ac:grpSpMkLst>
        </pc:grpChg>
        <pc:picChg chg="add mod">
          <ac:chgData name="GAO Tianxiang" userId="8b55f0fa-20b8-424a-a3d1-9988fd553610" providerId="ADAL" clId="{2AC036FB-9F20-4EF6-A6B7-A26D49E583F9}" dt="2020-04-26T03:48:55.178" v="5011" actId="1076"/>
          <ac:picMkLst>
            <pc:docMk/>
            <pc:sldMk cId="3664538554" sldId="309"/>
            <ac:picMk id="4" creationId="{ECE845CD-5C9D-4B19-A560-5B0CFB632222}"/>
          </ac:picMkLst>
        </pc:picChg>
        <pc:picChg chg="add mod modCrop">
          <ac:chgData name="GAO Tianxiang" userId="8b55f0fa-20b8-424a-a3d1-9988fd553610" providerId="ADAL" clId="{2AC036FB-9F20-4EF6-A6B7-A26D49E583F9}" dt="2020-04-26T03:49:16.936" v="5012" actId="164"/>
          <ac:picMkLst>
            <pc:docMk/>
            <pc:sldMk cId="3664538554" sldId="309"/>
            <ac:picMk id="44" creationId="{3C7325FB-B835-4D9E-8635-CCFC8513FAC9}"/>
          </ac:picMkLst>
        </pc:picChg>
      </pc:sldChg>
      <pc:sldChg chg="addSp delSp modSp add mod delAnim">
        <pc:chgData name="GAO Tianxiang" userId="8b55f0fa-20b8-424a-a3d1-9988fd553610" providerId="ADAL" clId="{2AC036FB-9F20-4EF6-A6B7-A26D49E583F9}" dt="2020-04-26T03:53:41.228" v="5033" actId="14100"/>
        <pc:sldMkLst>
          <pc:docMk/>
          <pc:sldMk cId="2103192278" sldId="310"/>
        </pc:sldMkLst>
        <pc:spChg chg="mod">
          <ac:chgData name="GAO Tianxiang" userId="8b55f0fa-20b8-424a-a3d1-9988fd553610" providerId="ADAL" clId="{2AC036FB-9F20-4EF6-A6B7-A26D49E583F9}" dt="2020-04-26T03:31:40.900" v="4847" actId="20577"/>
          <ac:spMkLst>
            <pc:docMk/>
            <pc:sldMk cId="2103192278" sldId="310"/>
            <ac:spMk id="86" creationId="{00000000-0000-0000-0000-000000000000}"/>
          </ac:spMkLst>
        </pc:spChg>
        <pc:grpChg chg="add">
          <ac:chgData name="GAO Tianxiang" userId="8b55f0fa-20b8-424a-a3d1-9988fd553610" providerId="ADAL" clId="{2AC036FB-9F20-4EF6-A6B7-A26D49E583F9}" dt="2020-04-26T03:43:10.790" v="4994"/>
          <ac:grpSpMkLst>
            <pc:docMk/>
            <pc:sldMk cId="2103192278" sldId="310"/>
            <ac:grpSpMk id="14" creationId="{4716AEFA-20EB-4C89-B968-302A5C09808F}"/>
          </ac:grpSpMkLst>
        </pc:grpChg>
        <pc:grpChg chg="del">
          <ac:chgData name="GAO Tianxiang" userId="8b55f0fa-20b8-424a-a3d1-9988fd553610" providerId="ADAL" clId="{2AC036FB-9F20-4EF6-A6B7-A26D49E583F9}" dt="2020-04-26T03:43:10.499" v="4993" actId="478"/>
          <ac:grpSpMkLst>
            <pc:docMk/>
            <pc:sldMk cId="2103192278" sldId="310"/>
            <ac:grpSpMk id="79" creationId="{00000000-0000-0000-0000-000000000000}"/>
          </ac:grpSpMkLst>
        </pc:grpChg>
        <pc:graphicFrameChg chg="add mod">
          <ac:chgData name="GAO Tianxiang" userId="8b55f0fa-20b8-424a-a3d1-9988fd553610" providerId="ADAL" clId="{2AC036FB-9F20-4EF6-A6B7-A26D49E583F9}" dt="2020-04-26T03:53:36.523" v="5032" actId="14100"/>
          <ac:graphicFrameMkLst>
            <pc:docMk/>
            <pc:sldMk cId="2103192278" sldId="310"/>
            <ac:graphicFrameMk id="12" creationId="{B52E8108-3EE6-438E-A738-A4F8199BBB08}"/>
          </ac:graphicFrameMkLst>
        </pc:graphicFrameChg>
        <pc:graphicFrameChg chg="add mod">
          <ac:chgData name="GAO Tianxiang" userId="8b55f0fa-20b8-424a-a3d1-9988fd553610" providerId="ADAL" clId="{2AC036FB-9F20-4EF6-A6B7-A26D49E583F9}" dt="2020-04-26T03:53:41.228" v="5033" actId="14100"/>
          <ac:graphicFrameMkLst>
            <pc:docMk/>
            <pc:sldMk cId="2103192278" sldId="310"/>
            <ac:graphicFrameMk id="13" creationId="{E13FDA67-7398-4759-92DB-6C9A67F24476}"/>
          </ac:graphicFrameMkLst>
        </pc:graphicFrameChg>
        <pc:picChg chg="del">
          <ac:chgData name="GAO Tianxiang" userId="8b55f0fa-20b8-424a-a3d1-9988fd553610" providerId="ADAL" clId="{2AC036FB-9F20-4EF6-A6B7-A26D49E583F9}" dt="2020-04-26T03:31:32.727" v="4823" actId="478"/>
          <ac:picMkLst>
            <pc:docMk/>
            <pc:sldMk cId="2103192278" sldId="310"/>
            <ac:picMk id="6" creationId="{C2559CF8-AACA-48E4-AE00-1E7F7232BD94}"/>
          </ac:picMkLst>
        </pc:picChg>
      </pc:sldChg>
      <pc:sldChg chg="addSp delSp modSp new mod">
        <pc:chgData name="GAO Tianxiang" userId="8b55f0fa-20b8-424a-a3d1-9988fd553610" providerId="ADAL" clId="{2AC036FB-9F20-4EF6-A6B7-A26D49E583F9}" dt="2020-04-26T07:45:33.222" v="5555" actId="20577"/>
        <pc:sldMkLst>
          <pc:docMk/>
          <pc:sldMk cId="3516790259" sldId="311"/>
        </pc:sldMkLst>
        <pc:spChg chg="del">
          <ac:chgData name="GAO Tianxiang" userId="8b55f0fa-20b8-424a-a3d1-9988fd553610" providerId="ADAL" clId="{2AC036FB-9F20-4EF6-A6B7-A26D49E583F9}" dt="2020-04-26T03:45:43.039" v="4999" actId="478"/>
          <ac:spMkLst>
            <pc:docMk/>
            <pc:sldMk cId="3516790259" sldId="311"/>
            <ac:spMk id="2" creationId="{608524A4-623D-4F53-9750-691DD3415717}"/>
          </ac:spMkLst>
        </pc:spChg>
        <pc:spChg chg="mod">
          <ac:chgData name="GAO Tianxiang" userId="8b55f0fa-20b8-424a-a3d1-9988fd553610" providerId="ADAL" clId="{2AC036FB-9F20-4EF6-A6B7-A26D49E583F9}" dt="2020-04-26T07:44:30.057" v="5382" actId="20577"/>
          <ac:spMkLst>
            <pc:docMk/>
            <pc:sldMk cId="3516790259" sldId="311"/>
            <ac:spMk id="4" creationId="{CA7D5E06-81C9-4A2A-8454-FC1DB8A21B76}"/>
          </ac:spMkLst>
        </pc:spChg>
        <pc:spChg chg="mod">
          <ac:chgData name="GAO Tianxiang" userId="8b55f0fa-20b8-424a-a3d1-9988fd553610" providerId="ADAL" clId="{2AC036FB-9F20-4EF6-A6B7-A26D49E583F9}" dt="2020-04-26T07:45:33.222" v="5555" actId="20577"/>
          <ac:spMkLst>
            <pc:docMk/>
            <pc:sldMk cId="3516790259" sldId="311"/>
            <ac:spMk id="5" creationId="{76C4610C-B08D-4BFE-B2C9-471837003E8E}"/>
          </ac:spMkLst>
        </pc:spChg>
        <pc:spChg chg="mod">
          <ac:chgData name="GAO Tianxiang" userId="8b55f0fa-20b8-424a-a3d1-9988fd553610" providerId="ADAL" clId="{2AC036FB-9F20-4EF6-A6B7-A26D49E583F9}" dt="2020-04-26T07:39:49.056" v="5092" actId="20577"/>
          <ac:spMkLst>
            <pc:docMk/>
            <pc:sldMk cId="3516790259" sldId="311"/>
            <ac:spMk id="7" creationId="{A73B3EF1-F570-4057-8DAE-4ED8FF4BCC56}"/>
          </ac:spMkLst>
        </pc:spChg>
        <pc:spChg chg="mod">
          <ac:chgData name="GAO Tianxiang" userId="8b55f0fa-20b8-424a-a3d1-9988fd553610" providerId="ADAL" clId="{2AC036FB-9F20-4EF6-A6B7-A26D49E583F9}" dt="2020-04-26T07:44:56.447" v="5444" actId="20577"/>
          <ac:spMkLst>
            <pc:docMk/>
            <pc:sldMk cId="3516790259" sldId="311"/>
            <ac:spMk id="8" creationId="{0BCFE246-5854-4CA1-B044-0E3EDDA8067F}"/>
          </ac:spMkLst>
        </pc:spChg>
        <pc:spChg chg="mod">
          <ac:chgData name="GAO Tianxiang" userId="8b55f0fa-20b8-424a-a3d1-9988fd553610" providerId="ADAL" clId="{2AC036FB-9F20-4EF6-A6B7-A26D49E583F9}" dt="2020-04-26T07:43:01.623" v="5234" actId="20577"/>
          <ac:spMkLst>
            <pc:docMk/>
            <pc:sldMk cId="3516790259" sldId="311"/>
            <ac:spMk id="10" creationId="{83E8282C-7320-4D6E-A037-0042C41A1D78}"/>
          </ac:spMkLst>
        </pc:spChg>
        <pc:spChg chg="mod">
          <ac:chgData name="GAO Tianxiang" userId="8b55f0fa-20b8-424a-a3d1-9988fd553610" providerId="ADAL" clId="{2AC036FB-9F20-4EF6-A6B7-A26D49E583F9}" dt="2020-04-26T07:44:22.425" v="5369" actId="20577"/>
          <ac:spMkLst>
            <pc:docMk/>
            <pc:sldMk cId="3516790259" sldId="311"/>
            <ac:spMk id="11" creationId="{23E627CD-401B-441C-ABDA-AF4F82D622C9}"/>
          </ac:spMkLst>
        </pc:spChg>
        <pc:grpChg chg="add">
          <ac:chgData name="GAO Tianxiang" userId="8b55f0fa-20b8-424a-a3d1-9988fd553610" providerId="ADAL" clId="{2AC036FB-9F20-4EF6-A6B7-A26D49E583F9}" dt="2020-04-26T03:46:01.185" v="5000"/>
          <ac:grpSpMkLst>
            <pc:docMk/>
            <pc:sldMk cId="3516790259" sldId="311"/>
            <ac:grpSpMk id="3" creationId="{16EB7283-CE71-4C6B-B5F4-F53FADEDF43F}"/>
          </ac:grpSpMkLst>
        </pc:grpChg>
        <pc:grpChg chg="add">
          <ac:chgData name="GAO Tianxiang" userId="8b55f0fa-20b8-424a-a3d1-9988fd553610" providerId="ADAL" clId="{2AC036FB-9F20-4EF6-A6B7-A26D49E583F9}" dt="2020-04-26T03:46:01.185" v="5000"/>
          <ac:grpSpMkLst>
            <pc:docMk/>
            <pc:sldMk cId="3516790259" sldId="311"/>
            <ac:grpSpMk id="6" creationId="{51CFBC87-62D6-4795-980A-3A894953A285}"/>
          </ac:grpSpMkLst>
        </pc:grpChg>
        <pc:grpChg chg="add">
          <ac:chgData name="GAO Tianxiang" userId="8b55f0fa-20b8-424a-a3d1-9988fd553610" providerId="ADAL" clId="{2AC036FB-9F20-4EF6-A6B7-A26D49E583F9}" dt="2020-04-26T03:46:01.185" v="5000"/>
          <ac:grpSpMkLst>
            <pc:docMk/>
            <pc:sldMk cId="3516790259" sldId="311"/>
            <ac:grpSpMk id="9" creationId="{B4B71749-215B-4F62-99EF-C127537790D7}"/>
          </ac:grpSpMkLst>
        </pc:grpChg>
      </pc:sldChg>
      <pc:sldChg chg="addSp delSp modSp add mod">
        <pc:chgData name="GAO Tianxiang" userId="8b55f0fa-20b8-424a-a3d1-9988fd553610" providerId="ADAL" clId="{2AC036FB-9F20-4EF6-A6B7-A26D49E583F9}" dt="2020-04-26T07:39:15.467" v="5052" actId="478"/>
        <pc:sldMkLst>
          <pc:docMk/>
          <pc:sldMk cId="3198153832" sldId="312"/>
        </pc:sldMkLst>
        <pc:spChg chg="add del mod">
          <ac:chgData name="GAO Tianxiang" userId="8b55f0fa-20b8-424a-a3d1-9988fd553610" providerId="ADAL" clId="{2AC036FB-9F20-4EF6-A6B7-A26D49E583F9}" dt="2020-04-26T07:39:15.467" v="5052" actId="478"/>
          <ac:spMkLst>
            <pc:docMk/>
            <pc:sldMk cId="3198153832" sldId="312"/>
            <ac:spMk id="3" creationId="{4190C054-A012-4173-84B8-72DFC0C91736}"/>
          </ac:spMkLst>
        </pc:spChg>
        <pc:spChg chg="mod">
          <ac:chgData name="GAO Tianxiang" userId="8b55f0fa-20b8-424a-a3d1-9988fd553610" providerId="ADAL" clId="{2AC036FB-9F20-4EF6-A6B7-A26D49E583F9}" dt="2020-04-26T07:39:07.900" v="5050" actId="20577"/>
          <ac:spMkLst>
            <pc:docMk/>
            <pc:sldMk cId="3198153832" sldId="312"/>
            <ac:spMk id="104" creationId="{00000000-0000-0000-0000-000000000000}"/>
          </ac:spMkLst>
        </pc:spChg>
        <pc:spChg chg="del">
          <ac:chgData name="GAO Tianxiang" userId="8b55f0fa-20b8-424a-a3d1-9988fd553610" providerId="ADAL" clId="{2AC036FB-9F20-4EF6-A6B7-A26D49E583F9}" dt="2020-04-26T07:39:11.850" v="5051" actId="478"/>
          <ac:spMkLst>
            <pc:docMk/>
            <pc:sldMk cId="3198153832" sldId="312"/>
            <ac:spMk id="105" creationId="{00000000-0000-0000-0000-000000000000}"/>
          </ac:spMkLst>
        </pc:spChg>
      </pc:sldChg>
      <pc:sldChg chg="addSp modSp add mod">
        <pc:chgData name="GAO Tianxiang" userId="8b55f0fa-20b8-424a-a3d1-9988fd553610" providerId="ADAL" clId="{2AC036FB-9F20-4EF6-A6B7-A26D49E583F9}" dt="2020-04-26T07:50:10.075" v="5614" actId="1076"/>
        <pc:sldMkLst>
          <pc:docMk/>
          <pc:sldMk cId="2446418101" sldId="313"/>
        </pc:sldMkLst>
        <pc:spChg chg="mod">
          <ac:chgData name="GAO Tianxiang" userId="8b55f0fa-20b8-424a-a3d1-9988fd553610" providerId="ADAL" clId="{2AC036FB-9F20-4EF6-A6B7-A26D49E583F9}" dt="2020-04-26T07:49:40.159" v="5609" actId="14100"/>
          <ac:spMkLst>
            <pc:docMk/>
            <pc:sldMk cId="2446418101" sldId="313"/>
            <ac:spMk id="381" creationId="{00000000-0000-0000-0000-000000000000}"/>
          </ac:spMkLst>
        </pc:spChg>
        <pc:grpChg chg="add mod">
          <ac:chgData name="GAO Tianxiang" userId="8b55f0fa-20b8-424a-a3d1-9988fd553610" providerId="ADAL" clId="{2AC036FB-9F20-4EF6-A6B7-A26D49E583F9}" dt="2020-04-26T07:50:10.075" v="5614" actId="1076"/>
          <ac:grpSpMkLst>
            <pc:docMk/>
            <pc:sldMk cId="2446418101" sldId="313"/>
            <ac:grpSpMk id="5" creationId="{BC21FD35-6137-44D6-80EA-67FD6587EF9E}"/>
          </ac:grpSpMkLst>
        </pc:grpChg>
      </pc:sldChg>
      <pc:sldChg chg="addSp delSp modSp new add del mod modAnim">
        <pc:chgData name="GAO Tianxiang" userId="8b55f0fa-20b8-424a-a3d1-9988fd553610" providerId="ADAL" clId="{2AC036FB-9F20-4EF6-A6B7-A26D49E583F9}" dt="2020-04-27T06:22:17.545" v="6081"/>
        <pc:sldMkLst>
          <pc:docMk/>
          <pc:sldMk cId="403661597" sldId="314"/>
        </pc:sldMkLst>
        <pc:spChg chg="add mod">
          <ac:chgData name="GAO Tianxiang" userId="8b55f0fa-20b8-424a-a3d1-9988fd553610" providerId="ADAL" clId="{2AC036FB-9F20-4EF6-A6B7-A26D49E583F9}" dt="2020-04-27T06:14:30.543" v="5794" actId="20577"/>
          <ac:spMkLst>
            <pc:docMk/>
            <pc:sldMk cId="403661597" sldId="314"/>
            <ac:spMk id="9" creationId="{7D7644CC-E680-41C8-9A40-5A395E61723F}"/>
          </ac:spMkLst>
        </pc:spChg>
        <pc:spChg chg="add mod">
          <ac:chgData name="GAO Tianxiang" userId="8b55f0fa-20b8-424a-a3d1-9988fd553610" providerId="ADAL" clId="{2AC036FB-9F20-4EF6-A6B7-A26D49E583F9}" dt="2020-04-27T06:21:05.201" v="6071" actId="1076"/>
          <ac:spMkLst>
            <pc:docMk/>
            <pc:sldMk cId="403661597" sldId="314"/>
            <ac:spMk id="14" creationId="{8449B022-84E2-445C-B42F-DA66658C28F5}"/>
          </ac:spMkLst>
        </pc:spChg>
        <pc:grpChg chg="add">
          <ac:chgData name="GAO Tianxiang" userId="8b55f0fa-20b8-424a-a3d1-9988fd553610" providerId="ADAL" clId="{2AC036FB-9F20-4EF6-A6B7-A26D49E583F9}" dt="2020-04-27T03:26:42.701" v="5663"/>
          <ac:grpSpMkLst>
            <pc:docMk/>
            <pc:sldMk cId="403661597" sldId="314"/>
            <ac:grpSpMk id="3" creationId="{8992A75C-FA70-43F1-8F7A-5057A6FF2802}"/>
          </ac:grpSpMkLst>
        </pc:grpChg>
        <pc:grpChg chg="add mod">
          <ac:chgData name="GAO Tianxiang" userId="8b55f0fa-20b8-424a-a3d1-9988fd553610" providerId="ADAL" clId="{2AC036FB-9F20-4EF6-A6B7-A26D49E583F9}" dt="2020-04-27T06:20:54.533" v="6068" actId="164"/>
          <ac:grpSpMkLst>
            <pc:docMk/>
            <pc:sldMk cId="403661597" sldId="314"/>
            <ac:grpSpMk id="15" creationId="{FEDD38DE-CDE9-449B-BF7E-7D2331446209}"/>
          </ac:grpSpMkLst>
        </pc:grpChg>
        <pc:grpChg chg="add mod">
          <ac:chgData name="GAO Tianxiang" userId="8b55f0fa-20b8-424a-a3d1-9988fd553610" providerId="ADAL" clId="{2AC036FB-9F20-4EF6-A6B7-A26D49E583F9}" dt="2020-04-27T06:20:54.533" v="6068" actId="164"/>
          <ac:grpSpMkLst>
            <pc:docMk/>
            <pc:sldMk cId="403661597" sldId="314"/>
            <ac:grpSpMk id="19" creationId="{69A3E6CC-3AB1-4D94-86AF-C52D70AAC57E}"/>
          </ac:grpSpMkLst>
        </pc:grpChg>
        <pc:grpChg chg="add mod">
          <ac:chgData name="GAO Tianxiang" userId="8b55f0fa-20b8-424a-a3d1-9988fd553610" providerId="ADAL" clId="{2AC036FB-9F20-4EF6-A6B7-A26D49E583F9}" dt="2020-04-27T06:20:54.533" v="6068" actId="164"/>
          <ac:grpSpMkLst>
            <pc:docMk/>
            <pc:sldMk cId="403661597" sldId="314"/>
            <ac:grpSpMk id="23" creationId="{5D053EFD-C7F5-4806-A23E-3322A3680C27}"/>
          </ac:grpSpMkLst>
        </pc:grpChg>
        <pc:grpChg chg="add mod">
          <ac:chgData name="GAO Tianxiang" userId="8b55f0fa-20b8-424a-a3d1-9988fd553610" providerId="ADAL" clId="{2AC036FB-9F20-4EF6-A6B7-A26D49E583F9}" dt="2020-04-27T06:20:54.533" v="6068" actId="164"/>
          <ac:grpSpMkLst>
            <pc:docMk/>
            <pc:sldMk cId="403661597" sldId="314"/>
            <ac:grpSpMk id="27" creationId="{433050FE-C46A-4EF4-A2B5-B9AF672226F4}"/>
          </ac:grpSpMkLst>
        </pc:grpChg>
        <pc:grpChg chg="add mod">
          <ac:chgData name="GAO Tianxiang" userId="8b55f0fa-20b8-424a-a3d1-9988fd553610" providerId="ADAL" clId="{2AC036FB-9F20-4EF6-A6B7-A26D49E583F9}" dt="2020-04-27T06:20:59.572" v="6069" actId="164"/>
          <ac:grpSpMkLst>
            <pc:docMk/>
            <pc:sldMk cId="403661597" sldId="314"/>
            <ac:grpSpMk id="31" creationId="{CAD1071E-66A8-4EE4-A97A-C2F4642C968B}"/>
          </ac:grpSpMkLst>
        </pc:grpChg>
        <pc:grpChg chg="add mod">
          <ac:chgData name="GAO Tianxiang" userId="8b55f0fa-20b8-424a-a3d1-9988fd553610" providerId="ADAL" clId="{2AC036FB-9F20-4EF6-A6B7-A26D49E583F9}" dt="2020-04-27T06:21:16.608" v="6073" actId="1076"/>
          <ac:grpSpMkLst>
            <pc:docMk/>
            <pc:sldMk cId="403661597" sldId="314"/>
            <ac:grpSpMk id="32" creationId="{DC52B240-3155-48DC-A6B6-F34E03D530E9}"/>
          </ac:grpSpMkLst>
        </pc:grpChg>
        <pc:picChg chg="add mod modCrop">
          <ac:chgData name="GAO Tianxiang" userId="8b55f0fa-20b8-424a-a3d1-9988fd553610" providerId="ADAL" clId="{2AC036FB-9F20-4EF6-A6B7-A26D49E583F9}" dt="2020-04-27T03:30:19.401" v="5707" actId="732"/>
          <ac:picMkLst>
            <pc:docMk/>
            <pc:sldMk cId="403661597" sldId="314"/>
            <ac:picMk id="10" creationId="{25539244-E5AB-4F22-97AC-7130A0272CD0}"/>
          </ac:picMkLst>
        </pc:picChg>
        <pc:picChg chg="add mod modCrop">
          <ac:chgData name="GAO Tianxiang" userId="8b55f0fa-20b8-424a-a3d1-9988fd553610" providerId="ADAL" clId="{2AC036FB-9F20-4EF6-A6B7-A26D49E583F9}" dt="2020-04-27T03:31:31.193" v="5712" actId="14100"/>
          <ac:picMkLst>
            <pc:docMk/>
            <pc:sldMk cId="403661597" sldId="314"/>
            <ac:picMk id="11" creationId="{8D6CE8B6-9C62-4C82-8113-0BCF0B27CA31}"/>
          </ac:picMkLst>
        </pc:picChg>
        <pc:picChg chg="add del mod">
          <ac:chgData name="GAO Tianxiang" userId="8b55f0fa-20b8-424a-a3d1-9988fd553610" providerId="ADAL" clId="{2AC036FB-9F20-4EF6-A6B7-A26D49E583F9}" dt="2020-04-27T03:35:03.615" v="5716"/>
          <ac:picMkLst>
            <pc:docMk/>
            <pc:sldMk cId="403661597" sldId="314"/>
            <ac:picMk id="12" creationId="{9EC554DF-109C-4E4F-83F4-4F31A2490F9B}"/>
          </ac:picMkLst>
        </pc:picChg>
        <pc:picChg chg="add del mod modCrop">
          <ac:chgData name="GAO Tianxiang" userId="8b55f0fa-20b8-424a-a3d1-9988fd553610" providerId="ADAL" clId="{2AC036FB-9F20-4EF6-A6B7-A26D49E583F9}" dt="2020-04-27T03:36:22.219" v="5725" actId="478"/>
          <ac:picMkLst>
            <pc:docMk/>
            <pc:sldMk cId="403661597" sldId="314"/>
            <ac:picMk id="13" creationId="{DF6977A4-BD41-456E-94DE-C9D6C37DA934}"/>
          </ac:picMkLst>
        </pc:picChg>
        <pc:picChg chg="add">
          <ac:chgData name="GAO Tianxiang" userId="8b55f0fa-20b8-424a-a3d1-9988fd553610" providerId="ADAL" clId="{2AC036FB-9F20-4EF6-A6B7-A26D49E583F9}" dt="2020-04-27T06:21:23.254" v="6074"/>
          <ac:picMkLst>
            <pc:docMk/>
            <pc:sldMk cId="403661597" sldId="314"/>
            <ac:picMk id="33" creationId="{296C2882-8C84-400D-A9C7-3BC9E127E4C9}"/>
          </ac:picMkLst>
        </pc:picChg>
      </pc:sldChg>
      <pc:sldChg chg="delSp modSp add del mod delAnim">
        <pc:chgData name="GAO Tianxiang" userId="8b55f0fa-20b8-424a-a3d1-9988fd553610" providerId="ADAL" clId="{2AC036FB-9F20-4EF6-A6B7-A26D49E583F9}" dt="2020-04-27T06:21:38.746" v="6078" actId="47"/>
        <pc:sldMkLst>
          <pc:docMk/>
          <pc:sldMk cId="250582011" sldId="315"/>
        </pc:sldMkLst>
        <pc:picChg chg="del">
          <ac:chgData name="GAO Tianxiang" userId="8b55f0fa-20b8-424a-a3d1-9988fd553610" providerId="ADAL" clId="{2AC036FB-9F20-4EF6-A6B7-A26D49E583F9}" dt="2020-04-27T03:36:13.624" v="5723" actId="478"/>
          <ac:picMkLst>
            <pc:docMk/>
            <pc:sldMk cId="250582011" sldId="315"/>
            <ac:picMk id="10" creationId="{25539244-E5AB-4F22-97AC-7130A0272CD0}"/>
          </ac:picMkLst>
        </pc:picChg>
        <pc:picChg chg="del">
          <ac:chgData name="GAO Tianxiang" userId="8b55f0fa-20b8-424a-a3d1-9988fd553610" providerId="ADAL" clId="{2AC036FB-9F20-4EF6-A6B7-A26D49E583F9}" dt="2020-04-27T03:36:13.624" v="5723" actId="478"/>
          <ac:picMkLst>
            <pc:docMk/>
            <pc:sldMk cId="250582011" sldId="315"/>
            <ac:picMk id="11" creationId="{8D6CE8B6-9C62-4C82-8113-0BCF0B27CA31}"/>
          </ac:picMkLst>
        </pc:picChg>
        <pc:picChg chg="mod">
          <ac:chgData name="GAO Tianxiang" userId="8b55f0fa-20b8-424a-a3d1-9988fd553610" providerId="ADAL" clId="{2AC036FB-9F20-4EF6-A6B7-A26D49E583F9}" dt="2020-04-27T03:36:18.814" v="5724" actId="1076"/>
          <ac:picMkLst>
            <pc:docMk/>
            <pc:sldMk cId="250582011" sldId="315"/>
            <ac:picMk id="13" creationId="{DF6977A4-BD41-456E-94DE-C9D6C37DA934}"/>
          </ac:picMkLst>
        </pc:picChg>
      </pc:sldChg>
      <pc:sldMasterChg chg="setBg delSldLayout modSldLayout">
        <pc:chgData name="GAO Tianxiang" userId="8b55f0fa-20b8-424a-a3d1-9988fd553610" providerId="ADAL" clId="{2AC036FB-9F20-4EF6-A6B7-A26D49E583F9}" dt="2020-04-26T09:06:32.624" v="5641" actId="47"/>
        <pc:sldMasterMkLst>
          <pc:docMk/>
          <pc:sldMasterMk cId="0" sldId="2147483658"/>
        </pc:sldMasterMkLst>
        <pc:sldLayoutChg chg="setBg">
          <pc:chgData name="GAO Tianxiang" userId="8b55f0fa-20b8-424a-a3d1-9988fd553610" providerId="ADAL" clId="{2AC036FB-9F20-4EF6-A6B7-A26D49E583F9}" dt="2020-04-25T03:20:08.688" v="25"/>
          <pc:sldLayoutMkLst>
            <pc:docMk/>
            <pc:sldMasterMk cId="0" sldId="2147483658"/>
            <pc:sldLayoutMk cId="0" sldId="2147483648"/>
          </pc:sldLayoutMkLst>
        </pc:sldLayoutChg>
        <pc:sldLayoutChg chg="setBg">
          <pc:chgData name="GAO Tianxiang" userId="8b55f0fa-20b8-424a-a3d1-9988fd553610" providerId="ADAL" clId="{2AC036FB-9F20-4EF6-A6B7-A26D49E583F9}" dt="2020-04-25T03:20:08.688" v="25"/>
          <pc:sldLayoutMkLst>
            <pc:docMk/>
            <pc:sldMasterMk cId="0" sldId="2147483658"/>
            <pc:sldLayoutMk cId="0" sldId="2147483649"/>
          </pc:sldLayoutMkLst>
        </pc:sldLayoutChg>
        <pc:sldLayoutChg chg="setBg">
          <pc:chgData name="GAO Tianxiang" userId="8b55f0fa-20b8-424a-a3d1-9988fd553610" providerId="ADAL" clId="{2AC036FB-9F20-4EF6-A6B7-A26D49E583F9}" dt="2020-04-25T03:20:08.688" v="25"/>
          <pc:sldLayoutMkLst>
            <pc:docMk/>
            <pc:sldMasterMk cId="0" sldId="2147483658"/>
            <pc:sldLayoutMk cId="0" sldId="2147483650"/>
          </pc:sldLayoutMkLst>
        </pc:sldLayoutChg>
        <pc:sldLayoutChg chg="setBg">
          <pc:chgData name="GAO Tianxiang" userId="8b55f0fa-20b8-424a-a3d1-9988fd553610" providerId="ADAL" clId="{2AC036FB-9F20-4EF6-A6B7-A26D49E583F9}" dt="2020-04-25T03:20:08.688" v="25"/>
          <pc:sldLayoutMkLst>
            <pc:docMk/>
            <pc:sldMasterMk cId="0" sldId="2147483658"/>
            <pc:sldLayoutMk cId="0" sldId="2147483651"/>
          </pc:sldLayoutMkLst>
        </pc:sldLayoutChg>
        <pc:sldLayoutChg chg="setBg">
          <pc:chgData name="GAO Tianxiang" userId="8b55f0fa-20b8-424a-a3d1-9988fd553610" providerId="ADAL" clId="{2AC036FB-9F20-4EF6-A6B7-A26D49E583F9}" dt="2020-04-25T03:20:08.688" v="25"/>
          <pc:sldLayoutMkLst>
            <pc:docMk/>
            <pc:sldMasterMk cId="0" sldId="2147483658"/>
            <pc:sldLayoutMk cId="0" sldId="2147483652"/>
          </pc:sldLayoutMkLst>
        </pc:sldLayoutChg>
        <pc:sldLayoutChg chg="setBg">
          <pc:chgData name="GAO Tianxiang" userId="8b55f0fa-20b8-424a-a3d1-9988fd553610" providerId="ADAL" clId="{2AC036FB-9F20-4EF6-A6B7-A26D49E583F9}" dt="2020-04-25T03:20:08.688" v="25"/>
          <pc:sldLayoutMkLst>
            <pc:docMk/>
            <pc:sldMasterMk cId="0" sldId="2147483658"/>
            <pc:sldLayoutMk cId="0" sldId="2147483653"/>
          </pc:sldLayoutMkLst>
        </pc:sldLayoutChg>
        <pc:sldLayoutChg chg="setBg">
          <pc:chgData name="GAO Tianxiang" userId="8b55f0fa-20b8-424a-a3d1-9988fd553610" providerId="ADAL" clId="{2AC036FB-9F20-4EF6-A6B7-A26D49E583F9}" dt="2020-04-25T03:20:08.688" v="25"/>
          <pc:sldLayoutMkLst>
            <pc:docMk/>
            <pc:sldMasterMk cId="0" sldId="2147483658"/>
            <pc:sldLayoutMk cId="0" sldId="2147483654"/>
          </pc:sldLayoutMkLst>
        </pc:sldLayoutChg>
        <pc:sldLayoutChg chg="del setBg">
          <pc:chgData name="GAO Tianxiang" userId="8b55f0fa-20b8-424a-a3d1-9988fd553610" providerId="ADAL" clId="{2AC036FB-9F20-4EF6-A6B7-A26D49E583F9}" dt="2020-04-26T09:06:32.624" v="5641" actId="47"/>
          <pc:sldLayoutMkLst>
            <pc:docMk/>
            <pc:sldMasterMk cId="0" sldId="2147483658"/>
            <pc:sldLayoutMk cId="0" sldId="2147483655"/>
          </pc:sldLayoutMkLst>
        </pc:sldLayoutChg>
        <pc:sldLayoutChg chg="setBg">
          <pc:chgData name="GAO Tianxiang" userId="8b55f0fa-20b8-424a-a3d1-9988fd553610" providerId="ADAL" clId="{2AC036FB-9F20-4EF6-A6B7-A26D49E583F9}" dt="2020-04-25T03:20:08.688" v="25"/>
          <pc:sldLayoutMkLst>
            <pc:docMk/>
            <pc:sldMasterMk cId="0" sldId="2147483658"/>
            <pc:sldLayoutMk cId="0" sldId="2147483656"/>
          </pc:sldLayoutMkLst>
        </pc:sldLayoutChg>
        <pc:sldLayoutChg chg="del setBg">
          <pc:chgData name="GAO Tianxiang" userId="8b55f0fa-20b8-424a-a3d1-9988fd553610" providerId="ADAL" clId="{2AC036FB-9F20-4EF6-A6B7-A26D49E583F9}" dt="2020-04-26T07:50:03.902" v="5613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  <pc:docChgLst>
    <pc:chgData name="Tianxiang" userId="8b55f0fa-20b8-424a-a3d1-9988fd553610" providerId="ADAL" clId="{4B8BA645-EED7-4683-A941-226C9AEA4EE7}"/>
    <pc:docChg chg="addSld delSld modSld">
      <pc:chgData name="Tianxiang" userId="8b55f0fa-20b8-424a-a3d1-9988fd553610" providerId="ADAL" clId="{4B8BA645-EED7-4683-A941-226C9AEA4EE7}" dt="2020-06-30T15:34:55.983" v="5" actId="20577"/>
      <pc:docMkLst>
        <pc:docMk/>
      </pc:docMkLst>
      <pc:sldChg chg="del">
        <pc:chgData name="Tianxiang" userId="8b55f0fa-20b8-424a-a3d1-9988fd553610" providerId="ADAL" clId="{4B8BA645-EED7-4683-A941-226C9AEA4EE7}" dt="2020-06-30T15:33:34.730" v="0" actId="2696"/>
        <pc:sldMkLst>
          <pc:docMk/>
          <pc:sldMk cId="1143111359" sldId="299"/>
        </pc:sldMkLst>
      </pc:sldChg>
      <pc:sldChg chg="add">
        <pc:chgData name="Tianxiang" userId="8b55f0fa-20b8-424a-a3d1-9988fd553610" providerId="ADAL" clId="{4B8BA645-EED7-4683-A941-226C9AEA4EE7}" dt="2020-06-30T15:33:41.219" v="1"/>
        <pc:sldMkLst>
          <pc:docMk/>
          <pc:sldMk cId="3136020524" sldId="299"/>
        </pc:sldMkLst>
      </pc:sldChg>
      <pc:sldChg chg="modSp mod">
        <pc:chgData name="Tianxiang" userId="8b55f0fa-20b8-424a-a3d1-9988fd553610" providerId="ADAL" clId="{4B8BA645-EED7-4683-A941-226C9AEA4EE7}" dt="2020-06-30T15:34:55.983" v="5" actId="20577"/>
        <pc:sldMkLst>
          <pc:docMk/>
          <pc:sldMk cId="403661597" sldId="314"/>
        </pc:sldMkLst>
        <pc:spChg chg="mod">
          <ac:chgData name="Tianxiang" userId="8b55f0fa-20b8-424a-a3d1-9988fd553610" providerId="ADAL" clId="{4B8BA645-EED7-4683-A941-226C9AEA4EE7}" dt="2020-06-30T15:34:55.983" v="5" actId="20577"/>
          <ac:spMkLst>
            <pc:docMk/>
            <pc:sldMk cId="403661597" sldId="314"/>
            <ac:spMk id="14" creationId="{8449B022-84E2-445C-B42F-DA66658C28F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rtland-my.sharepoint.com/personal/tianxigao2-c_ad_cityu_edu_hk/Documents/FYP/reportAndNotes/FYP%20Report/Survey/Survey%20Results%20and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portland-my.sharepoint.com/personal/tianxigao2-c_ad_cityu_edu_hk/Documents/FYP/reportAndNotes/FYP%20Report/Survey/Survey%20Results%20and%20Analysi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rtland-my.sharepoint.com/personal/tianxigao2-c_ad_cityu_edu_hk/Documents/FYP/reportAndNotes/FYP%20Report/Survey/Survey%20Results%20and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rtland-my.sharepoint.com/personal/tianxigao2-c_ad_cityu_edu_hk/Documents/FYP/reportAndNotes/FYP%20Report/Survey/Survey%20Results%20and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b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you ever experienced gait abnormality?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'Age Group - Problematic Gait'!$B$1</c:f>
              <c:strCache>
                <c:ptCount val="1"/>
                <c:pt idx="0">
                  <c:v>Yes, I always feel so.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'Age Group - Problematic Gait'!$A$2:$A$5</c:f>
              <c:strCache>
                <c:ptCount val="4"/>
                <c:pt idx="0">
                  <c:v>1~20</c:v>
                </c:pt>
                <c:pt idx="1">
                  <c:v>21~40</c:v>
                </c:pt>
                <c:pt idx="2">
                  <c:v>41~60</c:v>
                </c:pt>
                <c:pt idx="3">
                  <c:v>&gt;60</c:v>
                </c:pt>
              </c:strCache>
            </c:strRef>
          </c:cat>
          <c:val>
            <c:numRef>
              <c:f>'Age Group - Problematic Gait'!$B$2:$B$5</c:f>
              <c:numCache>
                <c:formatCode>0.00%</c:formatCode>
                <c:ptCount val="4"/>
                <c:pt idx="0">
                  <c:v>0.5</c:v>
                </c:pt>
                <c:pt idx="1">
                  <c:v>0.28299999999999997</c:v>
                </c:pt>
                <c:pt idx="2">
                  <c:v>0.28000000000000003</c:v>
                </c:pt>
                <c:pt idx="3">
                  <c:v>0.18179999999999999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3-41ED-914F-C76090C729E9}"/>
            </c:ext>
          </c:extLst>
        </c:ser>
        <c:ser>
          <c:idx val="1"/>
          <c:order val="1"/>
          <c:tx>
            <c:strRef>
              <c:f>'Age Group - Problematic Gait'!$C$1</c:f>
              <c:strCache>
                <c:ptCount val="1"/>
                <c:pt idx="0">
                  <c:v>Yes, but not always.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'Age Group - Problematic Gait'!$A$2:$A$5</c:f>
              <c:strCache>
                <c:ptCount val="4"/>
                <c:pt idx="0">
                  <c:v>1~20</c:v>
                </c:pt>
                <c:pt idx="1">
                  <c:v>21~40</c:v>
                </c:pt>
                <c:pt idx="2">
                  <c:v>41~60</c:v>
                </c:pt>
                <c:pt idx="3">
                  <c:v>&gt;60</c:v>
                </c:pt>
              </c:strCache>
            </c:strRef>
          </c:cat>
          <c:val>
            <c:numRef>
              <c:f>'Age Group - Problematic Gait'!$C$2:$C$5</c:f>
              <c:numCache>
                <c:formatCode>0.00%</c:formatCode>
                <c:ptCount val="4"/>
                <c:pt idx="0">
                  <c:v>0.4</c:v>
                </c:pt>
                <c:pt idx="1">
                  <c:v>0.49059999999999998</c:v>
                </c:pt>
                <c:pt idx="2">
                  <c:v>0.54</c:v>
                </c:pt>
                <c:pt idx="3">
                  <c:v>0.54549999999999998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63-41ED-914F-C76090C729E9}"/>
            </c:ext>
          </c:extLst>
        </c:ser>
        <c:ser>
          <c:idx val="2"/>
          <c:order val="2"/>
          <c:tx>
            <c:strRef>
              <c:f>'Age Group - Problematic Gait'!$D$1</c:f>
              <c:strCache>
                <c:ptCount val="1"/>
                <c:pt idx="0">
                  <c:v>Not at all.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'Age Group - Problematic Gait'!$A$2:$A$5</c:f>
              <c:strCache>
                <c:ptCount val="4"/>
                <c:pt idx="0">
                  <c:v>1~20</c:v>
                </c:pt>
                <c:pt idx="1">
                  <c:v>21~40</c:v>
                </c:pt>
                <c:pt idx="2">
                  <c:v>41~60</c:v>
                </c:pt>
                <c:pt idx="3">
                  <c:v>&gt;60</c:v>
                </c:pt>
              </c:strCache>
            </c:strRef>
          </c:cat>
          <c:val>
            <c:numRef>
              <c:f>'Age Group - Problematic Gait'!$D$2:$D$5</c:f>
              <c:numCache>
                <c:formatCode>0.00%</c:formatCode>
                <c:ptCount val="4"/>
                <c:pt idx="0">
                  <c:v>0.1</c:v>
                </c:pt>
                <c:pt idx="1">
                  <c:v>0.22639999999999999</c:v>
                </c:pt>
                <c:pt idx="2">
                  <c:v>0.18</c:v>
                </c:pt>
                <c:pt idx="3">
                  <c:v>0.2727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63-41ED-914F-C76090C72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7086464"/>
        <c:axId val="937085152"/>
      </c:barChart>
      <c:catAx>
        <c:axId val="937086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937085152"/>
        <c:crosses val="autoZero"/>
        <c:auto val="1"/>
        <c:lblAlgn val="ctr"/>
        <c:lblOffset val="100"/>
        <c:noMultiLvlLbl val="0"/>
      </c:catAx>
      <c:valAx>
        <c:axId val="937085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937086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2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IBM Plex Sans"/>
                <a:cs typeface="Times New Roman" panose="02020603050405020304" pitchFamily="18" charset="0"/>
                <a:sym typeface="IBM Plex Sans"/>
              </a:rPr>
              <a:t>What</a:t>
            </a:r>
            <a:r>
              <a:rPr lang="en-US" altLang="zh-CN" sz="2200" b="0" i="0" u="none" strike="noStrike" cap="none" baseline="0" dirty="0">
                <a:solidFill>
                  <a:schemeClr val="lt1"/>
                </a:solidFill>
                <a:latin typeface="Times New Roman" panose="02020603050405020304" pitchFamily="18" charset="0"/>
                <a:ea typeface="IBM Plex Sans"/>
                <a:cs typeface="Times New Roman" panose="02020603050405020304" pitchFamily="18" charset="0"/>
                <a:sym typeface="IBM Plex Sans"/>
              </a:rPr>
              <a:t> will you do when facing gait abnormality?</a:t>
            </a:r>
            <a:endParaRPr lang="en-US" altLang="zh-CN" sz="22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IBM Plex Sans"/>
              <a:cs typeface="Times New Roman" panose="02020603050405020304" pitchFamily="18" charset="0"/>
              <a:sym typeface="IBM Plex Sans"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Intention!$J$2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8C-4F0E-8D19-05957708AAC1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8C-4F0E-8D19-05957708AAC1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8C-4F0E-8D19-05957708AAC1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18C-4F0E-8D19-05957708AAC1}"/>
              </c:ext>
            </c:extLst>
          </c:dPt>
          <c:dLbls>
            <c:dLbl>
              <c:idx val="0"/>
              <c:layout>
                <c:manualLayout>
                  <c:x val="8.8213268674212017E-2"/>
                  <c:y val="5.7866276383053153E-2"/>
                </c:manualLayout>
              </c:layout>
              <c:tx>
                <c:rich>
                  <a:bodyPr/>
                  <a:lstStyle/>
                  <a:p>
                    <a:fld id="{D15BEA46-8982-46DB-83D0-115049D87C9C}" type="CATEGORYNAME">
                      <a: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pPr/>
                      <a:t>[类别名称]</a:t>
                    </a:fld>
                    <a:r>
                      <a:rPr lang="en-US" altLang="zh-CN" sz="12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
</a:t>
                    </a:r>
                    <a:fld id="{544105D9-5959-4CC1-B893-A26505342567}" type="PERCENTAGE">
                      <a:rPr lang="en-US" altLang="zh-CN" sz="1200" baseline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pPr/>
                      <a:t>[百分比]</a:t>
                    </a:fld>
                    <a:endParaRPr lang="en-US" altLang="zh-CN" sz="1200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789820850423939"/>
                      <c:h val="0.1789844936125271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18C-4F0E-8D19-05957708AAC1}"/>
                </c:ext>
              </c:extLst>
            </c:dLbl>
            <c:dLbl>
              <c:idx val="1"/>
              <c:layout>
                <c:manualLayout>
                  <c:x val="0.17786858236109002"/>
                  <c:y val="-0.13096040033007519"/>
                </c:manualLayout>
              </c:layout>
              <c:spPr>
                <a:solidFill>
                  <a:srgbClr val="FFFFFF"/>
                </a:solidFill>
                <a:ln>
                  <a:solidFill>
                    <a:srgbClr val="040F20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200" b="0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</c15:spPr>
                  <c15:layout>
                    <c:manualLayout>
                      <c:w val="0.25740850772416479"/>
                      <c:h val="0.433622249043695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18C-4F0E-8D19-05957708AAC1}"/>
                </c:ext>
              </c:extLst>
            </c:dLbl>
            <c:dLbl>
              <c:idx val="2"/>
              <c:layout>
                <c:manualLayout>
                  <c:x val="-1.7194111690736265E-2"/>
                  <c:y val="0.1050730954429048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0">
                    <a:noAutofit/>
                  </a:bodyPr>
                  <a:lstStyle/>
                  <a:p>
                    <a:pPr algn="ctr"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190A1C-4DC5-4E8C-B433-CD9EBF758348}" type="CATEGORYNAME">
                      <a: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pPr algn="ctr">
                        <a:defRPr sz="9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[类别名称]</a:t>
                    </a:fld>
                    <a:r>
                      <a:rPr lang="en-US" altLang="zh-CN" sz="12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
</a:t>
                    </a:r>
                    <a:fld id="{710EEF2D-742C-4CC0-A3F5-4631D4F151A9}" type="PERCENTAGE">
                      <a:rPr lang="en-US" altLang="zh-CN" sz="1200" baseline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pPr algn="ctr">
                        <a:defRPr sz="9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[百分比]</a:t>
                    </a:fld>
                    <a:endParaRPr lang="en-US" altLang="zh-CN" sz="1200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040F20">
                      <a:lumMod val="25000"/>
                      <a:lumOff val="75000"/>
                    </a:srgbClr>
                  </a:solidFill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</c15:spPr>
                  <c15:layout>
                    <c:manualLayout>
                      <c:w val="0.23440265678163197"/>
                      <c:h val="0.3127989987431530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18C-4F0E-8D19-05957708AAC1}"/>
                </c:ext>
              </c:extLst>
            </c:dLbl>
            <c:dLbl>
              <c:idx val="3"/>
              <c:layout>
                <c:manualLayout>
                  <c:x val="-0.1054073803649484"/>
                  <c:y val="0.18425852628287231"/>
                </c:manualLayout>
              </c:layout>
              <c:spPr>
                <a:solidFill>
                  <a:srgbClr val="FFFFFF"/>
                </a:solidFill>
                <a:ln>
                  <a:solidFill>
                    <a:srgbClr val="040F20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0">
                  <a:noAutofit/>
                </a:bodyPr>
                <a:lstStyle/>
                <a:p>
                  <a:pPr algn="ctr">
                    <a:defRPr sz="1200" b="0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</c15:spPr>
                  <c15:layout>
                    <c:manualLayout>
                      <c:w val="0.24145712826901505"/>
                      <c:h val="0.2366522068922020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618C-4F0E-8D19-05957708AAC1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40F2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</c:ext>
            </c:extLst>
          </c:dLbls>
          <c:cat>
            <c:strRef>
              <c:f>Intention!$K$1:$N$1</c:f>
              <c:strCache>
                <c:ptCount val="4"/>
                <c:pt idx="0">
                  <c:v>Will not do further confirmation about the pattern abnomality.</c:v>
                </c:pt>
                <c:pt idx="1">
                  <c:v>Use the application to do self-check; if the app informs you that the gestures are not standard, you will intentionally correct your walking/ running pattern, but you will not seek professional help.</c:v>
                </c:pt>
                <c:pt idx="2">
                  <c:v>Use the application to do self-check; if the app informs you that the gestures are not standard, you will seek professional help.</c:v>
                </c:pt>
                <c:pt idx="3">
                  <c:v>Seek professional suggestion from rehabilitation institue or hospital.</c:v>
                </c:pt>
              </c:strCache>
            </c:strRef>
          </c:cat>
          <c:val>
            <c:numRef>
              <c:f>Intention!$K$2:$N$2</c:f>
              <c:numCache>
                <c:formatCode>0.00%</c:formatCode>
                <c:ptCount val="4"/>
                <c:pt idx="0">
                  <c:v>0.19540229885057472</c:v>
                </c:pt>
                <c:pt idx="1">
                  <c:v>0.43678160919540232</c:v>
                </c:pt>
                <c:pt idx="2">
                  <c:v>0.22988505747126436</c:v>
                </c:pt>
                <c:pt idx="3">
                  <c:v>0.13793103448275862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8C-4F0E-8D19-05957708AAC1}"/>
            </c:ext>
          </c:extLst>
        </c:ser>
        <c:ser>
          <c:idx val="1"/>
          <c:order val="1"/>
          <c:tx>
            <c:strRef>
              <c:f>Intention!$J$3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618C-4F0E-8D19-05957708AAC1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618C-4F0E-8D19-05957708AAC1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618C-4F0E-8D19-05957708AAC1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618C-4F0E-8D19-05957708AAC1}"/>
              </c:ext>
            </c:extLst>
          </c:dPt>
          <c:cat>
            <c:strRef>
              <c:f>Intention!$K$1:$N$1</c:f>
              <c:strCache>
                <c:ptCount val="4"/>
                <c:pt idx="0">
                  <c:v>Will not do further confirmation about the pattern abnomality.</c:v>
                </c:pt>
                <c:pt idx="1">
                  <c:v>Use the application to do self-check; if the app informs you that the gestures are not standard, you will intentionally correct your walking/ running pattern, but you will not seek professional help.</c:v>
                </c:pt>
                <c:pt idx="2">
                  <c:v>Use the application to do self-check; if the app informs you that the gestures are not standard, you will seek professional help.</c:v>
                </c:pt>
                <c:pt idx="3">
                  <c:v>Seek professional suggestion from rehabilitation institue or hospital.</c:v>
                </c:pt>
              </c:strCache>
            </c:strRef>
          </c:cat>
          <c:val>
            <c:numRef>
              <c:f>Intention!$K$3:$N$3</c:f>
              <c:numCache>
                <c:formatCode>General</c:formatCode>
                <c:ptCount val="4"/>
                <c:pt idx="0">
                  <c:v>34</c:v>
                </c:pt>
                <c:pt idx="1">
                  <c:v>76</c:v>
                </c:pt>
                <c:pt idx="2">
                  <c:v>40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618C-4F0E-8D19-05957708AA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gait analysis application works in real-time, will you</a:t>
            </a:r>
            <a:r>
              <a:rPr lang="en-US" altLang="zh-CN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 more willing to use it?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'Real Time'!$B$1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'Real Time'!$A$2:$A$3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'Real Time'!$B$2:$B$3</c:f>
              <c:numCache>
                <c:formatCode>0.00%</c:formatCode>
                <c:ptCount val="2"/>
                <c:pt idx="0">
                  <c:v>0.68965517241379315</c:v>
                </c:pt>
                <c:pt idx="1">
                  <c:v>0.31034482758620691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78-41C0-A5EE-8A35259398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51843640"/>
        <c:axId val="351838720"/>
      </c:barChart>
      <c:catAx>
        <c:axId val="3518436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351838720"/>
        <c:crosses val="autoZero"/>
        <c:auto val="1"/>
        <c:lblAlgn val="ctr"/>
        <c:lblOffset val="100"/>
        <c:noMultiLvlLbl val="0"/>
      </c:catAx>
      <c:valAx>
        <c:axId val="351838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351843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Intention</a:t>
            </a:r>
            <a:r>
              <a:rPr lang="en-US" altLang="zh-CN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'Real Time'!$F$1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'Real Time'!$E$2:$E$5</c:f>
              <c:strCache>
                <c:ptCount val="4"/>
                <c:pt idx="0">
                  <c:v>1~20</c:v>
                </c:pt>
                <c:pt idx="1">
                  <c:v>21~40</c:v>
                </c:pt>
                <c:pt idx="2">
                  <c:v>41~60</c:v>
                </c:pt>
                <c:pt idx="3">
                  <c:v>&gt;60</c:v>
                </c:pt>
              </c:strCache>
            </c:strRef>
          </c:cat>
          <c:val>
            <c:numRef>
              <c:f>'Real Time'!$F$2:$F$5</c:f>
              <c:numCache>
                <c:formatCode>0.00%</c:formatCode>
                <c:ptCount val="4"/>
                <c:pt idx="0" formatCode="0%">
                  <c:v>0.7</c:v>
                </c:pt>
                <c:pt idx="1">
                  <c:v>0.73580000000000001</c:v>
                </c:pt>
                <c:pt idx="2" formatCode="0%">
                  <c:v>0.69</c:v>
                </c:pt>
                <c:pt idx="3">
                  <c:v>0.45450000000000002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75-4E19-891C-9D1EBFAFF270}"/>
            </c:ext>
          </c:extLst>
        </c:ser>
        <c:ser>
          <c:idx val="1"/>
          <c:order val="1"/>
          <c:tx>
            <c:strRef>
              <c:f>'Real Time'!$G$1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'Real Time'!$E$2:$E$5</c:f>
              <c:strCache>
                <c:ptCount val="4"/>
                <c:pt idx="0">
                  <c:v>1~20</c:v>
                </c:pt>
                <c:pt idx="1">
                  <c:v>21~40</c:v>
                </c:pt>
                <c:pt idx="2">
                  <c:v>41~60</c:v>
                </c:pt>
                <c:pt idx="3">
                  <c:v>&gt;60</c:v>
                </c:pt>
              </c:strCache>
            </c:strRef>
          </c:cat>
          <c:val>
            <c:numRef>
              <c:f>'Real Time'!$G$2:$G$5</c:f>
              <c:numCache>
                <c:formatCode>0.00%</c:formatCode>
                <c:ptCount val="4"/>
                <c:pt idx="0" formatCode="0%">
                  <c:v>0.3</c:v>
                </c:pt>
                <c:pt idx="1">
                  <c:v>0.26419999999999999</c:v>
                </c:pt>
                <c:pt idx="2" formatCode="0%">
                  <c:v>0.31</c:v>
                </c:pt>
                <c:pt idx="3">
                  <c:v>0.54549999999999998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75-4E19-891C-9D1EBFAFF27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78190544"/>
        <c:axId val="778183984"/>
      </c:barChart>
      <c:catAx>
        <c:axId val="77819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78183984"/>
        <c:crosses val="autoZero"/>
        <c:auto val="1"/>
        <c:lblAlgn val="ctr"/>
        <c:lblOffset val="100"/>
        <c:noMultiLvlLbl val="0"/>
      </c:catAx>
      <c:valAx>
        <c:axId val="77818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7819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742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070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694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547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983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1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754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221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544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80% people interested in how fast </a:t>
            </a:r>
            <a:r>
              <a:rPr lang="en-US" altLang="zh-CN"/>
              <a:t>they walk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425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303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655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047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028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12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429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703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03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930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31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41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8423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32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10"/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avi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avi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60.pn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0800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1401.3973v1" TargetMode="External"/><Relationship Id="rId4" Type="http://schemas.openxmlformats.org/officeDocument/2006/relationships/hyperlink" Target="https://ieeexplore.ieee.org/document/6266436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725727" y="1056635"/>
            <a:ext cx="7051387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Tracking with Surveillance Cameras </a:t>
            </a:r>
            <a:endParaRPr dirty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8A2AB64C-FC88-483C-8CFD-31F92C806878}"/>
              </a:ext>
            </a:extLst>
          </p:cNvPr>
          <p:cNvSpPr txBox="1">
            <a:spLocks/>
          </p:cNvSpPr>
          <p:nvPr/>
        </p:nvSpPr>
        <p:spPr>
          <a:xfrm>
            <a:off x="6061225" y="3417728"/>
            <a:ext cx="2139884" cy="93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GAO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Tianxiang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54774324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E69A3D82-2F65-4049-978D-BB2BA39FC12C}"/>
              </a:ext>
            </a:extLst>
          </p:cNvPr>
          <p:cNvSpPr txBox="1">
            <a:spLocks/>
          </p:cNvSpPr>
          <p:nvPr/>
        </p:nvSpPr>
        <p:spPr>
          <a:xfrm>
            <a:off x="725727" y="3580447"/>
            <a:ext cx="4898986" cy="61368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2000" dirty="0">
                <a:solidFill>
                  <a:srgbClr val="E7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Year Project Presentation</a:t>
            </a:r>
            <a:endParaRPr lang="zh-CN" altLang="en-US" sz="2000" dirty="0">
              <a:solidFill>
                <a:srgbClr val="E7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CN" dirty="0"/>
              <a:t>Limitations of Previous Work</a:t>
            </a:r>
            <a:endParaRPr dirty="0"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7334824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>
              <a:buFont typeface="IBM Plex Sans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</a:p>
          <a:p>
            <a:pPr marL="742950" lvl="1" indent="-28575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Universality</a:t>
            </a:r>
          </a:p>
          <a:p>
            <a:pPr marL="742950" lvl="1" indent="-28575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Practicability in obtaining parameters</a:t>
            </a:r>
          </a:p>
          <a:p>
            <a:pPr indent="-457200">
              <a:buFont typeface="IBM Plex Sans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marL="742950" lvl="1" indent="-28575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 in setting the surveillance cameras</a:t>
            </a:r>
          </a:p>
          <a:p>
            <a:pPr indent="-457200">
              <a:buFont typeface="IBM Plex Sans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742950" lvl="1" indent="-28575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Rehabilitation purpose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Entertaining purpose</a:t>
            </a:r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8448200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br>
              <a:rPr lang="en-US" dirty="0"/>
            </a:br>
            <a:r>
              <a:rPr lang="en-US" dirty="0"/>
              <a:t>Objectives</a:t>
            </a:r>
            <a:endParaRPr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1278979" y="2922025"/>
            <a:ext cx="5727000" cy="13144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Who? What?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oogle Shape;314;p29">
            <a:extLst>
              <a:ext uri="{FF2B5EF4-FFF2-40B4-BE49-F238E27FC236}">
                <a16:creationId xmlns:a16="http://schemas.microsoft.com/office/drawing/2014/main" id="{07AC28B4-8EFC-406F-A3FE-49DB70517D9C}"/>
              </a:ext>
            </a:extLst>
          </p:cNvPr>
          <p:cNvGrpSpPr/>
          <p:nvPr/>
        </p:nvGrpSpPr>
        <p:grpSpPr>
          <a:xfrm>
            <a:off x="7764601" y="417321"/>
            <a:ext cx="762710" cy="929469"/>
            <a:chOff x="4636075" y="261925"/>
            <a:chExt cx="401800" cy="475050"/>
          </a:xfrm>
        </p:grpSpPr>
        <p:sp>
          <p:nvSpPr>
            <p:cNvPr id="11" name="Google Shape;315;p29">
              <a:extLst>
                <a:ext uri="{FF2B5EF4-FFF2-40B4-BE49-F238E27FC236}">
                  <a16:creationId xmlns:a16="http://schemas.microsoft.com/office/drawing/2014/main" id="{D8A2E32D-EFDC-42C5-86DC-E0ECF47D409D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6;p29">
              <a:extLst>
                <a:ext uri="{FF2B5EF4-FFF2-40B4-BE49-F238E27FC236}">
                  <a16:creationId xmlns:a16="http://schemas.microsoft.com/office/drawing/2014/main" id="{535FE66F-3E73-42E9-8576-9A58C37814CE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7;p29">
              <a:extLst>
                <a:ext uri="{FF2B5EF4-FFF2-40B4-BE49-F238E27FC236}">
                  <a16:creationId xmlns:a16="http://schemas.microsoft.com/office/drawing/2014/main" id="{F899A9C0-4B77-469F-89AE-4B1D6FDEC245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8;p29">
              <a:extLst>
                <a:ext uri="{FF2B5EF4-FFF2-40B4-BE49-F238E27FC236}">
                  <a16:creationId xmlns:a16="http://schemas.microsoft.com/office/drawing/2014/main" id="{4A1B1004-3FD2-45EB-8B72-CA3465832C97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0183471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8533EEA-A5DF-40C1-9C73-186105AE5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173" y="1216052"/>
            <a:ext cx="4032892" cy="2824322"/>
          </a:xfrm>
        </p:spPr>
        <p:txBody>
          <a:bodyPr/>
          <a:lstStyle/>
          <a:p>
            <a:pPr marL="647700" indent="-571500">
              <a:buFont typeface="Arial" panose="020B0604020202020204" pitchFamily="34" charset="0"/>
              <a:buChar char="•"/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Accessible</a:t>
            </a:r>
          </a:p>
          <a:p>
            <a:pPr marL="647700" indent="-571500">
              <a:buFont typeface="Arial" panose="020B0604020202020204" pitchFamily="34" charset="0"/>
              <a:buChar char="•"/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</a:p>
          <a:p>
            <a:pPr marL="647700" indent="-571500">
              <a:buFont typeface="Arial" panose="020B0604020202020204" pitchFamily="34" charset="0"/>
              <a:buChar char="•"/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Rehabilitative</a:t>
            </a:r>
          </a:p>
          <a:p>
            <a:pPr marL="647700" indent="-571500">
              <a:buFont typeface="Arial" panose="020B0604020202020204" pitchFamily="34" charset="0"/>
              <a:buChar char="•"/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Attractive</a:t>
            </a:r>
          </a:p>
        </p:txBody>
      </p:sp>
    </p:spTree>
    <p:extLst>
      <p:ext uri="{BB962C8B-B14F-4D97-AF65-F5344CB8AC3E}">
        <p14:creationId xmlns:p14="http://schemas.microsoft.com/office/powerpoint/2010/main" val="264212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br>
              <a:rPr lang="en-US" dirty="0"/>
            </a:br>
            <a:r>
              <a:rPr lang="en-US" dirty="0"/>
              <a:t>Methodology</a:t>
            </a:r>
            <a:endParaRPr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1278979" y="2922025"/>
            <a:ext cx="5727000" cy="13144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Skeleton Data Extraction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Depth Detection and Calibration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 Information Determination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grpSp>
        <p:nvGrpSpPr>
          <p:cNvPr id="10" name="Google Shape;314;p29">
            <a:extLst>
              <a:ext uri="{FF2B5EF4-FFF2-40B4-BE49-F238E27FC236}">
                <a16:creationId xmlns:a16="http://schemas.microsoft.com/office/drawing/2014/main" id="{07AC28B4-8EFC-406F-A3FE-49DB70517D9C}"/>
              </a:ext>
            </a:extLst>
          </p:cNvPr>
          <p:cNvGrpSpPr/>
          <p:nvPr/>
        </p:nvGrpSpPr>
        <p:grpSpPr>
          <a:xfrm>
            <a:off x="7764601" y="417321"/>
            <a:ext cx="762710" cy="929469"/>
            <a:chOff x="4636075" y="261925"/>
            <a:chExt cx="401800" cy="475050"/>
          </a:xfrm>
        </p:grpSpPr>
        <p:sp>
          <p:nvSpPr>
            <p:cNvPr id="11" name="Google Shape;315;p29">
              <a:extLst>
                <a:ext uri="{FF2B5EF4-FFF2-40B4-BE49-F238E27FC236}">
                  <a16:creationId xmlns:a16="http://schemas.microsoft.com/office/drawing/2014/main" id="{D8A2E32D-EFDC-42C5-86DC-E0ECF47D409D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6;p29">
              <a:extLst>
                <a:ext uri="{FF2B5EF4-FFF2-40B4-BE49-F238E27FC236}">
                  <a16:creationId xmlns:a16="http://schemas.microsoft.com/office/drawing/2014/main" id="{535FE66F-3E73-42E9-8576-9A58C37814CE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7;p29">
              <a:extLst>
                <a:ext uri="{FF2B5EF4-FFF2-40B4-BE49-F238E27FC236}">
                  <a16:creationId xmlns:a16="http://schemas.microsoft.com/office/drawing/2014/main" id="{F899A9C0-4B77-469F-89AE-4B1D6FDEC245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8;p29">
              <a:extLst>
                <a:ext uri="{FF2B5EF4-FFF2-40B4-BE49-F238E27FC236}">
                  <a16:creationId xmlns:a16="http://schemas.microsoft.com/office/drawing/2014/main" id="{4A1B1004-3FD2-45EB-8B72-CA3465832C97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374575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85BF20B5-E8FE-4EB8-A523-60D82C92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Skeleton Data Extraction –” </a:t>
            </a:r>
            <a:r>
              <a:rPr lang="en-US" altLang="zh-CN" dirty="0" err="1"/>
              <a:t>OpenPose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pic>
        <p:nvPicPr>
          <p:cNvPr id="15" name="overlook_processed">
            <a:hlinkClick r:id="" action="ppaction://media"/>
            <a:extLst>
              <a:ext uri="{FF2B5EF4-FFF2-40B4-BE49-F238E27FC236}">
                <a16:creationId xmlns:a16="http://schemas.microsoft.com/office/drawing/2014/main" id="{683708B5-D8FE-4C49-880C-D6C17F5EF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231" y="1527706"/>
            <a:ext cx="3662057" cy="2075166"/>
          </a:xfrm>
          <a:prstGeom prst="rect">
            <a:avLst/>
          </a:prstGeom>
        </p:spPr>
      </p:pic>
      <p:sp>
        <p:nvSpPr>
          <p:cNvPr id="17" name="Google Shape;174;p20">
            <a:extLst>
              <a:ext uri="{FF2B5EF4-FFF2-40B4-BE49-F238E27FC236}">
                <a16:creationId xmlns:a16="http://schemas.microsoft.com/office/drawing/2014/main" id="{189116C7-C1C8-45AB-8CFE-ED89B773A0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231" y="3602871"/>
            <a:ext cx="3662056" cy="5225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OpenPose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6DD23B-649D-4D4E-A0B2-7C8DA8255275}"/>
              </a:ext>
            </a:extLst>
          </p:cNvPr>
          <p:cNvGrpSpPr/>
          <p:nvPr/>
        </p:nvGrpSpPr>
        <p:grpSpPr>
          <a:xfrm>
            <a:off x="4787619" y="1527706"/>
            <a:ext cx="3662057" cy="2650888"/>
            <a:chOff x="4787619" y="1385940"/>
            <a:chExt cx="3662057" cy="2650888"/>
          </a:xfrm>
        </p:grpSpPr>
        <p:pic>
          <p:nvPicPr>
            <p:cNvPr id="16" name="openposeprocessed">
              <a:hlinkClick r:id="" action="ppaction://media"/>
              <a:extLst>
                <a:ext uri="{FF2B5EF4-FFF2-40B4-BE49-F238E27FC236}">
                  <a16:creationId xmlns:a16="http://schemas.microsoft.com/office/drawing/2014/main" id="{E9C1B4A0-333C-4B4F-A78E-479E7D09A51D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4787619" y="1385940"/>
              <a:ext cx="3662057" cy="2075165"/>
            </a:xfrm>
            <a:prstGeom prst="rect">
              <a:avLst/>
            </a:prstGeom>
          </p:spPr>
        </p:pic>
        <p:sp>
          <p:nvSpPr>
            <p:cNvPr id="18" name="Google Shape;174;p20">
              <a:extLst>
                <a:ext uri="{FF2B5EF4-FFF2-40B4-BE49-F238E27FC236}">
                  <a16:creationId xmlns:a16="http://schemas.microsoft.com/office/drawing/2014/main" id="{7921F870-127B-4C05-96B6-CE64359BCA27}"/>
                </a:ext>
              </a:extLst>
            </p:cNvPr>
            <p:cNvSpPr txBox="1">
              <a:spLocks/>
            </p:cNvSpPr>
            <p:nvPr/>
          </p:nvSpPr>
          <p:spPr>
            <a:xfrm>
              <a:off x="4787619" y="3514268"/>
              <a:ext cx="3662056" cy="522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2pPr>
              <a:lvl3pPr marL="1371600" marR="0" lvl="2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3pPr>
              <a:lvl4pPr marL="1828800" marR="0" lvl="3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4pPr>
              <a:lvl5pPr marL="2286000" marR="0" lvl="4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○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5pPr>
              <a:lvl6pPr marL="2743200" marR="0" lvl="5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■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6pPr>
              <a:lvl7pPr marL="3200400" marR="0" lvl="6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●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7pPr>
              <a:lvl8pPr marL="3657600" marR="0" lvl="7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○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8pPr>
              <a:lvl9pPr marL="4114800" marR="0" lvl="8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■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9pPr>
            </a:lstStyle>
            <a:p>
              <a:pPr marL="0" indent="0" algn="ctr">
                <a:buFont typeface="IBM Plex Sans"/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OpenPose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14593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85BF20B5-E8FE-4EB8-A523-60D82C92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99" y="714800"/>
            <a:ext cx="7182263" cy="485400"/>
          </a:xfrm>
        </p:spPr>
        <p:txBody>
          <a:bodyPr/>
          <a:lstStyle/>
          <a:p>
            <a:r>
              <a:rPr lang="en-US" altLang="zh-CN" dirty="0"/>
              <a:t>Image Depth Detection – Ratio-Proportion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>
                <a:extLst>
                  <a:ext uri="{FF2B5EF4-FFF2-40B4-BE49-F238E27FC236}">
                    <a16:creationId xmlns:a16="http://schemas.microsoft.com/office/drawing/2014/main" id="{377355F8-813E-4571-B472-46D3E849149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87200" y="1494625"/>
                <a:ext cx="7380928" cy="795217"/>
              </a:xfrm>
            </p:spPr>
            <p:txBody>
              <a:bodyPr/>
              <a:lstStyle/>
              <a:p>
                <a:pPr marL="1270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𝑝𝑟𝑜𝑗𝑒𝑐𝑡𝑒𝑑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𝑓𝑜𝑜𝑡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𝑝𝑟𝑜𝑗𝑒𝑐𝑡𝑒𝑑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𝑟𝑖𝑔h𝑡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𝑓𝑜𝑜𝑡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num>
                        <m:den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𝑓𝑜𝑜𝑡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𝑟𝑖𝑔h𝑡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𝑓𝑜𝑜𝑡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den>
                      </m:f>
                      <m:r>
                        <a:rPr lang="en-AU" altLang="zh-CN" sz="1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𝑝𝑟𝑜𝑗𝑒𝑐𝑡𝑒𝑑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𝑠𝑡𝑒𝑝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num>
                        <m:den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𝑠𝑡𝑒𝑝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zh-CN" sz="1400" i="1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den>
                      </m:f>
                    </m:oMath>
                  </m:oMathPara>
                </a14:m>
                <a:endParaRPr lang="zh-CN" altLang="en-US" sz="1400" i="1" dirty="0"/>
              </a:p>
            </p:txBody>
          </p:sp>
        </mc:Choice>
        <mc:Fallback xmlns="">
          <p:sp>
            <p:nvSpPr>
              <p:cNvPr id="4" name="文本占位符 3">
                <a:extLst>
                  <a:ext uri="{FF2B5EF4-FFF2-40B4-BE49-F238E27FC236}">
                    <a16:creationId xmlns:a16="http://schemas.microsoft.com/office/drawing/2014/main" id="{377355F8-813E-4571-B472-46D3E8491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7200" y="1494625"/>
                <a:ext cx="7380928" cy="79521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63A2CF72-E405-4E90-93B0-7172FAC18B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78" b="13510"/>
          <a:stretch/>
        </p:blipFill>
        <p:spPr>
          <a:xfrm>
            <a:off x="5878603" y="2571750"/>
            <a:ext cx="2190750" cy="13245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7D1BDC-585C-429E-9B3F-F00F49EDE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16" y="2571750"/>
            <a:ext cx="4809764" cy="13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20524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85BF20B5-E8FE-4EB8-A523-60D82C92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Depth Detection – Trigonometry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A674BC2-2ECA-4EB2-BFCC-761D27DA7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56338" r="46275"/>
          <a:stretch/>
        </p:blipFill>
        <p:spPr>
          <a:xfrm>
            <a:off x="4618361" y="1075950"/>
            <a:ext cx="3776803" cy="2764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174;p20">
                <a:extLst>
                  <a:ext uri="{FF2B5EF4-FFF2-40B4-BE49-F238E27FC236}">
                    <a16:creationId xmlns:a16="http://schemas.microsoft.com/office/drawing/2014/main" id="{7C033F13-78AB-48FB-802F-98AAB1B530A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94917" y="3785968"/>
                <a:ext cx="3130479" cy="939714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+(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)∙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𝐹𝑂𝑉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r>
                  <a:rPr lang="en-US" altLang="zh-CN" dirty="0"/>
                  <a:t>,</a:t>
                </a:r>
                <a:endParaRPr lang="zh-CN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𝐹𝑂𝑉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altLang="zh-CN" b="0" dirty="0"/>
                  <a:t>.</a:t>
                </a:r>
              </a:p>
            </p:txBody>
          </p:sp>
        </mc:Choice>
        <mc:Fallback xmlns="">
          <p:sp>
            <p:nvSpPr>
              <p:cNvPr id="24" name="Google Shape;174;p20">
                <a:extLst>
                  <a:ext uri="{FF2B5EF4-FFF2-40B4-BE49-F238E27FC236}">
                    <a16:creationId xmlns:a16="http://schemas.microsoft.com/office/drawing/2014/main" id="{7C033F13-78AB-48FB-802F-98AAB1B530A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917" y="3785968"/>
                <a:ext cx="3130479" cy="9397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3C27B1E-2758-4E43-9A5F-25601AB1E8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50000"/>
          <a:stretch/>
        </p:blipFill>
        <p:spPr>
          <a:xfrm>
            <a:off x="748835" y="1200200"/>
            <a:ext cx="3664689" cy="2637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74;p20">
                <a:extLst>
                  <a:ext uri="{FF2B5EF4-FFF2-40B4-BE49-F238E27FC236}">
                    <a16:creationId xmlns:a16="http://schemas.microsoft.com/office/drawing/2014/main" id="{F3CAA320-5381-4AE5-9A37-D7C78A5F7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06760" y="3785967"/>
                <a:ext cx="3130479" cy="81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IBM Plex Sans"/>
                  <a:buChar char="▫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  <a:lvl2pPr marL="914400" marR="0" lvl="1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IBM Plex Sans"/>
                  <a:buChar char="▫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2pPr>
                <a:lvl3pPr marL="1371600" marR="0" lvl="2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IBM Plex Sans"/>
                  <a:buChar char="▫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3pPr>
                <a:lvl4pPr marL="1828800" marR="0" lvl="3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IBM Plex Sans"/>
                  <a:buChar char="▫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4pPr>
                <a:lvl5pPr marL="2286000" marR="0" lvl="4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IBM Plex Sans"/>
                  <a:buChar char="○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5pPr>
                <a:lvl6pPr marL="2743200" marR="0" lvl="5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IBM Plex Sans"/>
                  <a:buChar char="■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6pPr>
                <a:lvl7pPr marL="3200400" marR="0" lvl="6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IBM Plex Sans"/>
                  <a:buChar char="●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7pPr>
                <a:lvl8pPr marL="3657600" marR="0" lvl="7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IBM Plex Sans"/>
                  <a:buChar char="○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8pPr>
                <a:lvl9pPr marL="4114800" marR="0" lvl="8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IBM Plex Sans"/>
                  <a:buChar char="■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9pPr>
              </a:lstStyle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tan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:endParaRPr lang="zh-CN" altLang="zh-CN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tan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14" name="Google Shape;174;p20">
                <a:extLst>
                  <a:ext uri="{FF2B5EF4-FFF2-40B4-BE49-F238E27FC236}">
                    <a16:creationId xmlns:a16="http://schemas.microsoft.com/office/drawing/2014/main" id="{F3CAA320-5381-4AE5-9A37-D7C78A5F7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60" y="3785967"/>
                <a:ext cx="3130479" cy="811583"/>
              </a:xfrm>
              <a:prstGeom prst="rect">
                <a:avLst/>
              </a:prstGeom>
              <a:blipFill>
                <a:blip r:embed="rId8"/>
                <a:stretch>
                  <a:fillRect t="-1504" b="-2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74;p20">
                <a:extLst>
                  <a:ext uri="{FF2B5EF4-FFF2-40B4-BE49-F238E27FC236}">
                    <a16:creationId xmlns:a16="http://schemas.microsoft.com/office/drawing/2014/main" id="{75DD13EB-64EC-45C7-BA31-FE4EE7C24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6209" y="3785968"/>
                <a:ext cx="3130479" cy="9397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IBM Plex Sans"/>
                  <a:buChar char="▫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  <a:lvl2pPr marL="914400" marR="0" lvl="1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IBM Plex Sans"/>
                  <a:buChar char="▫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2pPr>
                <a:lvl3pPr marL="1371600" marR="0" lvl="2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IBM Plex Sans"/>
                  <a:buChar char="▫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3pPr>
                <a:lvl4pPr marL="1828800" marR="0" lvl="3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IBM Plex Sans"/>
                  <a:buChar char="▫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4pPr>
                <a:lvl5pPr marL="2286000" marR="0" lvl="4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IBM Plex Sans"/>
                  <a:buChar char="○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5pPr>
                <a:lvl6pPr marL="2743200" marR="0" lvl="5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IBM Plex Sans"/>
                  <a:buChar char="■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6pPr>
                <a:lvl7pPr marL="3200400" marR="0" lvl="6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IBM Plex Sans"/>
                  <a:buChar char="●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7pPr>
                <a:lvl8pPr marL="3657600" marR="0" lvl="7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IBM Plex Sans"/>
                  <a:buChar char="○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8pPr>
                <a:lvl9pPr marL="4114800" marR="0" lvl="8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IBM Plex Sans"/>
                  <a:buChar char="■"/>
                  <a:defRPr sz="1600" b="0" i="0" u="none" strike="noStrike" cap="non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2 −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15" name="Google Shape;174;p20">
                <a:extLst>
                  <a:ext uri="{FF2B5EF4-FFF2-40B4-BE49-F238E27FC236}">
                    <a16:creationId xmlns:a16="http://schemas.microsoft.com/office/drawing/2014/main" id="{75DD13EB-64EC-45C7-BA31-FE4EE7C2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09" y="3785968"/>
                <a:ext cx="3130479" cy="9397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C7619336-707E-49E2-A3C8-0337F07BADA6}"/>
              </a:ext>
            </a:extLst>
          </p:cNvPr>
          <p:cNvGrpSpPr/>
          <p:nvPr/>
        </p:nvGrpSpPr>
        <p:grpSpPr>
          <a:xfrm>
            <a:off x="1712253" y="3719072"/>
            <a:ext cx="5625999" cy="771607"/>
            <a:chOff x="1712253" y="3719072"/>
            <a:chExt cx="5625999" cy="771607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33DE03B-BDF1-4134-A221-4916EA33E713}"/>
                </a:ext>
              </a:extLst>
            </p:cNvPr>
            <p:cNvSpPr/>
            <p:nvPr/>
          </p:nvSpPr>
          <p:spPr>
            <a:xfrm>
              <a:off x="2781620" y="3719072"/>
              <a:ext cx="491778" cy="3227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6710DFC-C2B7-4EFD-A083-3C8B14EAEA0E}"/>
                </a:ext>
              </a:extLst>
            </p:cNvPr>
            <p:cNvSpPr/>
            <p:nvPr/>
          </p:nvSpPr>
          <p:spPr>
            <a:xfrm>
              <a:off x="2469163" y="4167949"/>
              <a:ext cx="491778" cy="3227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6E29844-4533-46BA-8D3B-4B0D3E0F3791}"/>
                </a:ext>
              </a:extLst>
            </p:cNvPr>
            <p:cNvSpPr/>
            <p:nvPr/>
          </p:nvSpPr>
          <p:spPr>
            <a:xfrm>
              <a:off x="1712253" y="3837745"/>
              <a:ext cx="264146" cy="3799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B0DA605-A2D1-44DB-9BB8-A9B00F7E0C8B}"/>
                </a:ext>
              </a:extLst>
            </p:cNvPr>
            <p:cNvSpPr/>
            <p:nvPr/>
          </p:nvSpPr>
          <p:spPr>
            <a:xfrm>
              <a:off x="7105810" y="3873746"/>
              <a:ext cx="232442" cy="3227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86C664B-06C3-406B-BB65-5873916571D6}"/>
              </a:ext>
            </a:extLst>
          </p:cNvPr>
          <p:cNvSpPr txBox="1"/>
          <p:nvPr/>
        </p:nvSpPr>
        <p:spPr>
          <a:xfrm>
            <a:off x="6407150" y="2860675"/>
            <a:ext cx="120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L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434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85BF20B5-E8FE-4EB8-A523-60D82C92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Depth Detection – Calibration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7355F8-813E-4571-B472-46D3E8491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199" y="1494625"/>
            <a:ext cx="4253527" cy="28437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the 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of human feet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 joint point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positions</a:t>
            </a:r>
          </a:p>
          <a:p>
            <a:pPr>
              <a:spcAft>
                <a:spcPts val="600"/>
              </a:spcAft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Reversely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calculate the FOV angle/ pitch angle of the camera using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Bisection Method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FOV angle is a Constance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 angle could variate during the walking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6BBEBCD-FD4E-4035-B9FD-A77251C01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09"/>
          <a:stretch/>
        </p:blipFill>
        <p:spPr>
          <a:xfrm>
            <a:off x="5791240" y="1895554"/>
            <a:ext cx="1786573" cy="13523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56993C-95E1-4D4F-B67C-E50173331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100" y="1406179"/>
            <a:ext cx="3171227" cy="28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973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85BF20B5-E8FE-4EB8-A523-60D82C92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Depth Detection – Trigonometry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A1908D-413B-4531-9176-E7C1BB026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" t="54529" r="50423"/>
          <a:stretch/>
        </p:blipFill>
        <p:spPr>
          <a:xfrm>
            <a:off x="1337022" y="1498387"/>
            <a:ext cx="2695815" cy="233882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4854BDD-0834-4326-8D87-7D6ECAD37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23" t="49449" r="2679" b="5079"/>
          <a:stretch/>
        </p:blipFill>
        <p:spPr>
          <a:xfrm>
            <a:off x="4663296" y="1498388"/>
            <a:ext cx="2695815" cy="2338828"/>
          </a:xfrm>
          <a:prstGeom prst="rect">
            <a:avLst/>
          </a:prstGeom>
        </p:spPr>
      </p:pic>
      <p:sp>
        <p:nvSpPr>
          <p:cNvPr id="28" name="Google Shape;174;p20">
            <a:extLst>
              <a:ext uri="{FF2B5EF4-FFF2-40B4-BE49-F238E27FC236}">
                <a16:creationId xmlns:a16="http://schemas.microsoft.com/office/drawing/2014/main" id="{FE04D27F-4A26-470F-B77B-8C8E3C103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7021" y="3837215"/>
            <a:ext cx="2695816" cy="5011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camera set high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174;p20">
            <a:extLst>
              <a:ext uri="{FF2B5EF4-FFF2-40B4-BE49-F238E27FC236}">
                <a16:creationId xmlns:a16="http://schemas.microsoft.com/office/drawing/2014/main" id="{EC4ED911-2BB2-488C-B16F-902622E22206}"/>
              </a:ext>
            </a:extLst>
          </p:cNvPr>
          <p:cNvSpPr txBox="1">
            <a:spLocks/>
          </p:cNvSpPr>
          <p:nvPr/>
        </p:nvSpPr>
        <p:spPr>
          <a:xfrm>
            <a:off x="4663295" y="3855280"/>
            <a:ext cx="2695816" cy="5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▫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▫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▫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▫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indent="0" algn="ctr">
              <a:buFont typeface="IBM Plex Sans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camera set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38165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标题 2">
            <a:extLst>
              <a:ext uri="{FF2B5EF4-FFF2-40B4-BE49-F238E27FC236}">
                <a16:creationId xmlns:a16="http://schemas.microsoft.com/office/drawing/2014/main" id="{4D884BC0-2D03-4566-827C-16C38C82275D}"/>
              </a:ext>
            </a:extLst>
          </p:cNvPr>
          <p:cNvSpPr txBox="1">
            <a:spLocks/>
          </p:cNvSpPr>
          <p:nvPr/>
        </p:nvSpPr>
        <p:spPr>
          <a:xfrm>
            <a:off x="787199" y="714800"/>
            <a:ext cx="7182263" cy="921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-US" altLang="zh-CN" dirty="0"/>
              <a:t>Periodic Information Determination</a:t>
            </a:r>
            <a:br>
              <a:rPr lang="en-US" altLang="zh-CN" dirty="0"/>
            </a:br>
            <a:r>
              <a:rPr lang="en-US" altLang="zh-CN" dirty="0"/>
              <a:t>-- Fourier Coefficient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231D09-E94C-45D4-AAD0-E1C3962AC38E}"/>
              </a:ext>
            </a:extLst>
          </p:cNvPr>
          <p:cNvGrpSpPr/>
          <p:nvPr/>
        </p:nvGrpSpPr>
        <p:grpSpPr>
          <a:xfrm>
            <a:off x="4820191" y="1713540"/>
            <a:ext cx="3149271" cy="2999117"/>
            <a:chOff x="4820191" y="1713540"/>
            <a:chExt cx="3149271" cy="29991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E174920-11E2-4DBF-A2BC-00D6F98D8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0191" y="1713540"/>
              <a:ext cx="3149271" cy="2497982"/>
            </a:xfrm>
            <a:prstGeom prst="rect">
              <a:avLst/>
            </a:prstGeom>
          </p:spPr>
        </p:pic>
        <p:sp>
          <p:nvSpPr>
            <p:cNvPr id="25" name="Google Shape;174;p20">
              <a:extLst>
                <a:ext uri="{FF2B5EF4-FFF2-40B4-BE49-F238E27FC236}">
                  <a16:creationId xmlns:a16="http://schemas.microsoft.com/office/drawing/2014/main" id="{BBF83990-4318-4A5A-8007-12BD88811125}"/>
                </a:ext>
              </a:extLst>
            </p:cNvPr>
            <p:cNvSpPr txBox="1">
              <a:spLocks/>
            </p:cNvSpPr>
            <p:nvPr/>
          </p:nvSpPr>
          <p:spPr>
            <a:xfrm>
              <a:off x="4820191" y="4211522"/>
              <a:ext cx="3140912" cy="501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2pPr>
              <a:lvl3pPr marL="1371600" marR="0" lvl="2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3pPr>
              <a:lvl4pPr marL="1828800" marR="0" lvl="3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4pPr>
              <a:lvl5pPr marL="2286000" marR="0" lvl="4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○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5pPr>
              <a:lvl6pPr marL="2743200" marR="0" lvl="5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■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6pPr>
              <a:lvl7pPr marL="3200400" marR="0" lvl="6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●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7pPr>
              <a:lvl8pPr marL="3657600" marR="0" lvl="7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○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8pPr>
              <a:lvl9pPr marL="4114800" marR="0" lvl="8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■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9pPr>
            </a:lstStyle>
            <a:p>
              <a:pPr marL="0" indent="0" algn="ctr">
                <a:buFont typeface="IBM Plex Sans"/>
                <a:buNone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Fast Fourier Transform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42E05DA-025D-4A34-8465-98DFC1F0D0E6}"/>
              </a:ext>
            </a:extLst>
          </p:cNvPr>
          <p:cNvGrpSpPr/>
          <p:nvPr/>
        </p:nvGrpSpPr>
        <p:grpSpPr>
          <a:xfrm>
            <a:off x="1160064" y="1698849"/>
            <a:ext cx="3140914" cy="3013808"/>
            <a:chOff x="1182895" y="1715885"/>
            <a:chExt cx="3140914" cy="301380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08A4B8F-C16A-4917-8B01-80CA1434B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2896" y="1715885"/>
              <a:ext cx="3140913" cy="2495637"/>
            </a:xfrm>
            <a:prstGeom prst="rect">
              <a:avLst/>
            </a:prstGeom>
          </p:spPr>
        </p:pic>
        <p:sp>
          <p:nvSpPr>
            <p:cNvPr id="30" name="Google Shape;174;p20">
              <a:extLst>
                <a:ext uri="{FF2B5EF4-FFF2-40B4-BE49-F238E27FC236}">
                  <a16:creationId xmlns:a16="http://schemas.microsoft.com/office/drawing/2014/main" id="{EA16E56C-2AE7-45AA-A885-5C7FF1647FEF}"/>
                </a:ext>
              </a:extLst>
            </p:cNvPr>
            <p:cNvSpPr txBox="1">
              <a:spLocks/>
            </p:cNvSpPr>
            <p:nvPr/>
          </p:nvSpPr>
          <p:spPr>
            <a:xfrm>
              <a:off x="1182895" y="4228558"/>
              <a:ext cx="3140911" cy="501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2pPr>
              <a:lvl3pPr marL="1371600" marR="0" lvl="2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3pPr>
              <a:lvl4pPr marL="1828800" marR="0" lvl="3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IBM Plex Sans"/>
                <a:buChar char="▫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4pPr>
              <a:lvl5pPr marL="2286000" marR="0" lvl="4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○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5pPr>
              <a:lvl6pPr marL="2743200" marR="0" lvl="5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■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6pPr>
              <a:lvl7pPr marL="3200400" marR="0" lvl="6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●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7pPr>
              <a:lvl8pPr marL="3657600" marR="0" lvl="7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○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8pPr>
              <a:lvl9pPr marL="4114800" marR="0" lvl="8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IBM Plex Sans"/>
                <a:buChar char="■"/>
                <a:defRPr sz="1600" b="0" i="0" u="none" strike="noStrike" cap="non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9pPr>
            </a:lstStyle>
            <a:p>
              <a:pPr marL="0" indent="0" algn="ctr">
                <a:buFont typeface="IBM Plex Sans"/>
                <a:buNone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Distance Between Feet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337F44-6574-49D6-93EA-AED937390D4E}"/>
              </a:ext>
            </a:extLst>
          </p:cNvPr>
          <p:cNvGrpSpPr/>
          <p:nvPr/>
        </p:nvGrpSpPr>
        <p:grpSpPr>
          <a:xfrm>
            <a:off x="1613646" y="2109267"/>
            <a:ext cx="1355081" cy="564777"/>
            <a:chOff x="1613646" y="2109267"/>
            <a:chExt cx="1355081" cy="56477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2B25137-B0DF-4DC8-BFB7-32FD2A5DBB90}"/>
                </a:ext>
              </a:extLst>
            </p:cNvPr>
            <p:cNvSpPr/>
            <p:nvPr/>
          </p:nvSpPr>
          <p:spPr>
            <a:xfrm>
              <a:off x="1613646" y="2297526"/>
              <a:ext cx="476411" cy="37651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3F2A7A1-DF57-4D40-ABD7-F0DDE7A48D15}"/>
                </a:ext>
              </a:extLst>
            </p:cNvPr>
            <p:cNvSpPr/>
            <p:nvPr/>
          </p:nvSpPr>
          <p:spPr>
            <a:xfrm>
              <a:off x="2492316" y="2109267"/>
              <a:ext cx="476411" cy="37651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243045B-9E0C-496F-957B-36688741B312}"/>
              </a:ext>
            </a:extLst>
          </p:cNvPr>
          <p:cNvGrpSpPr/>
          <p:nvPr/>
        </p:nvGrpSpPr>
        <p:grpSpPr>
          <a:xfrm>
            <a:off x="5478717" y="1859537"/>
            <a:ext cx="2711297" cy="1069521"/>
            <a:chOff x="5478717" y="1859537"/>
            <a:chExt cx="2711297" cy="1069521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A3A8FFF-CA85-44F8-BCFB-119E71B4F6A6}"/>
                </a:ext>
              </a:extLst>
            </p:cNvPr>
            <p:cNvSpPr/>
            <p:nvPr/>
          </p:nvSpPr>
          <p:spPr>
            <a:xfrm>
              <a:off x="5709237" y="2552540"/>
              <a:ext cx="2480777" cy="3765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around 20 frames per step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C0FA926-18EA-4491-B8B7-88661D2151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8717" y="1859537"/>
              <a:ext cx="806822" cy="6930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8259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C6EE6FBE-D968-46C5-8CDA-62DF092E3C06}"/>
              </a:ext>
            </a:extLst>
          </p:cNvPr>
          <p:cNvGrpSpPr/>
          <p:nvPr/>
        </p:nvGrpSpPr>
        <p:grpSpPr>
          <a:xfrm>
            <a:off x="2550053" y="795705"/>
            <a:ext cx="4004429" cy="3246530"/>
            <a:chOff x="2550053" y="795705"/>
            <a:chExt cx="4004429" cy="324653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85412A1-915E-46D1-B747-5130A3FDB35F}"/>
                </a:ext>
              </a:extLst>
            </p:cNvPr>
            <p:cNvSpPr txBox="1"/>
            <p:nvPr/>
          </p:nvSpPr>
          <p:spPr>
            <a:xfrm>
              <a:off x="3138163" y="795705"/>
              <a:ext cx="3416319" cy="3246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Objective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Performance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Future Work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72906D3-C246-47E1-9835-8EA297F2CD8C}"/>
                </a:ext>
              </a:extLst>
            </p:cNvPr>
            <p:cNvGrpSpPr/>
            <p:nvPr/>
          </p:nvGrpSpPr>
          <p:grpSpPr>
            <a:xfrm>
              <a:off x="2550053" y="1058949"/>
              <a:ext cx="299973" cy="2864179"/>
              <a:chOff x="2073642" y="1074317"/>
              <a:chExt cx="299973" cy="2864179"/>
            </a:xfrm>
          </p:grpSpPr>
          <p:grpSp>
            <p:nvGrpSpPr>
              <p:cNvPr id="4" name="Google Shape;429;p37">
                <a:extLst>
                  <a:ext uri="{FF2B5EF4-FFF2-40B4-BE49-F238E27FC236}">
                    <a16:creationId xmlns:a16="http://schemas.microsoft.com/office/drawing/2014/main" id="{246C5CBE-F599-4F07-B5E8-D1142145E0E1}"/>
                  </a:ext>
                </a:extLst>
              </p:cNvPr>
              <p:cNvGrpSpPr/>
              <p:nvPr/>
            </p:nvGrpSpPr>
            <p:grpSpPr>
              <a:xfrm>
                <a:off x="2073642" y="1074317"/>
                <a:ext cx="276921" cy="327404"/>
                <a:chOff x="4636075" y="261925"/>
                <a:chExt cx="401800" cy="475050"/>
              </a:xfrm>
            </p:grpSpPr>
            <p:sp>
              <p:nvSpPr>
                <p:cNvPr id="5" name="Google Shape;430;p37">
                  <a:extLst>
                    <a:ext uri="{FF2B5EF4-FFF2-40B4-BE49-F238E27FC236}">
                      <a16:creationId xmlns:a16="http://schemas.microsoft.com/office/drawing/2014/main" id="{BB9A051C-BA78-4C41-932F-F02185622E35}"/>
                    </a:ext>
                  </a:extLst>
                </p:cNvPr>
                <p:cNvSpPr/>
                <p:nvPr/>
              </p:nvSpPr>
              <p:spPr>
                <a:xfrm>
                  <a:off x="4665400" y="326650"/>
                  <a:ext cx="372475" cy="9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3884" extrusionOk="0">
                      <a:moveTo>
                        <a:pt x="928" y="0"/>
                      </a:moveTo>
                      <a:lnTo>
                        <a:pt x="733" y="25"/>
                      </a:lnTo>
                      <a:lnTo>
                        <a:pt x="562" y="74"/>
                      </a:lnTo>
                      <a:lnTo>
                        <a:pt x="391" y="171"/>
                      </a:lnTo>
                      <a:lnTo>
                        <a:pt x="269" y="269"/>
                      </a:lnTo>
                      <a:lnTo>
                        <a:pt x="147" y="416"/>
                      </a:lnTo>
                      <a:lnTo>
                        <a:pt x="73" y="562"/>
                      </a:lnTo>
                      <a:lnTo>
                        <a:pt x="0" y="733"/>
                      </a:lnTo>
                      <a:lnTo>
                        <a:pt x="0" y="928"/>
                      </a:lnTo>
                      <a:lnTo>
                        <a:pt x="0" y="2956"/>
                      </a:lnTo>
                      <a:lnTo>
                        <a:pt x="0" y="3151"/>
                      </a:lnTo>
                      <a:lnTo>
                        <a:pt x="73" y="3322"/>
                      </a:lnTo>
                      <a:lnTo>
                        <a:pt x="147" y="3468"/>
                      </a:lnTo>
                      <a:lnTo>
                        <a:pt x="269" y="3615"/>
                      </a:lnTo>
                      <a:lnTo>
                        <a:pt x="391" y="3737"/>
                      </a:lnTo>
                      <a:lnTo>
                        <a:pt x="562" y="3810"/>
                      </a:lnTo>
                      <a:lnTo>
                        <a:pt x="733" y="3859"/>
                      </a:lnTo>
                      <a:lnTo>
                        <a:pt x="928" y="3884"/>
                      </a:lnTo>
                      <a:lnTo>
                        <a:pt x="12798" y="3884"/>
                      </a:lnTo>
                      <a:lnTo>
                        <a:pt x="14898" y="1954"/>
                      </a:lnTo>
                      <a:lnTo>
                        <a:pt x="1279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" name="Google Shape;431;p37">
                  <a:extLst>
                    <a:ext uri="{FF2B5EF4-FFF2-40B4-BE49-F238E27FC236}">
                      <a16:creationId xmlns:a16="http://schemas.microsoft.com/office/drawing/2014/main" id="{6E47BBF1-EEA5-47A9-961B-C6FAEA47F80E}"/>
                    </a:ext>
                  </a:extLst>
                </p:cNvPr>
                <p:cNvSpPr/>
                <p:nvPr/>
              </p:nvSpPr>
              <p:spPr>
                <a:xfrm>
                  <a:off x="4636075" y="438375"/>
                  <a:ext cx="372475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3885" extrusionOk="0">
                      <a:moveTo>
                        <a:pt x="2101" y="1"/>
                      </a:moveTo>
                      <a:lnTo>
                        <a:pt x="1" y="1930"/>
                      </a:lnTo>
                      <a:lnTo>
                        <a:pt x="2101" y="3884"/>
                      </a:lnTo>
                      <a:lnTo>
                        <a:pt x="13971" y="3884"/>
                      </a:lnTo>
                      <a:lnTo>
                        <a:pt x="14166" y="3860"/>
                      </a:lnTo>
                      <a:lnTo>
                        <a:pt x="14337" y="3811"/>
                      </a:lnTo>
                      <a:lnTo>
                        <a:pt x="14508" y="3713"/>
                      </a:lnTo>
                      <a:lnTo>
                        <a:pt x="14630" y="3615"/>
                      </a:lnTo>
                      <a:lnTo>
                        <a:pt x="14752" y="3469"/>
                      </a:lnTo>
                      <a:lnTo>
                        <a:pt x="14826" y="3322"/>
                      </a:lnTo>
                      <a:lnTo>
                        <a:pt x="14899" y="3151"/>
                      </a:lnTo>
                      <a:lnTo>
                        <a:pt x="14899" y="2956"/>
                      </a:lnTo>
                      <a:lnTo>
                        <a:pt x="14899" y="929"/>
                      </a:lnTo>
                      <a:lnTo>
                        <a:pt x="14899" y="733"/>
                      </a:lnTo>
                      <a:lnTo>
                        <a:pt x="14826" y="563"/>
                      </a:lnTo>
                      <a:lnTo>
                        <a:pt x="14752" y="416"/>
                      </a:lnTo>
                      <a:lnTo>
                        <a:pt x="14630" y="269"/>
                      </a:lnTo>
                      <a:lnTo>
                        <a:pt x="14508" y="147"/>
                      </a:lnTo>
                      <a:lnTo>
                        <a:pt x="14337" y="74"/>
                      </a:lnTo>
                      <a:lnTo>
                        <a:pt x="14166" y="25"/>
                      </a:lnTo>
                      <a:lnTo>
                        <a:pt x="1397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" name="Google Shape;432;p37">
                  <a:extLst>
                    <a:ext uri="{FF2B5EF4-FFF2-40B4-BE49-F238E27FC236}">
                      <a16:creationId xmlns:a16="http://schemas.microsoft.com/office/drawing/2014/main" id="{0D1DEAD8-1B7D-4A17-AD32-634E49B0B967}"/>
                    </a:ext>
                  </a:extLst>
                </p:cNvPr>
                <p:cNvSpPr/>
                <p:nvPr/>
              </p:nvSpPr>
              <p:spPr>
                <a:xfrm>
                  <a:off x="4814975" y="261925"/>
                  <a:ext cx="44000" cy="5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" h="2004" extrusionOk="0">
                      <a:moveTo>
                        <a:pt x="563" y="1"/>
                      </a:moveTo>
                      <a:lnTo>
                        <a:pt x="465" y="25"/>
                      </a:lnTo>
                      <a:lnTo>
                        <a:pt x="343" y="49"/>
                      </a:lnTo>
                      <a:lnTo>
                        <a:pt x="245" y="98"/>
                      </a:lnTo>
                      <a:lnTo>
                        <a:pt x="172" y="171"/>
                      </a:lnTo>
                      <a:lnTo>
                        <a:pt x="99" y="269"/>
                      </a:lnTo>
                      <a:lnTo>
                        <a:pt x="25" y="367"/>
                      </a:lnTo>
                      <a:lnTo>
                        <a:pt x="1" y="465"/>
                      </a:lnTo>
                      <a:lnTo>
                        <a:pt x="1" y="587"/>
                      </a:lnTo>
                      <a:lnTo>
                        <a:pt x="1" y="2003"/>
                      </a:lnTo>
                      <a:lnTo>
                        <a:pt x="1759" y="2003"/>
                      </a:lnTo>
                      <a:lnTo>
                        <a:pt x="1759" y="587"/>
                      </a:lnTo>
                      <a:lnTo>
                        <a:pt x="1759" y="465"/>
                      </a:lnTo>
                      <a:lnTo>
                        <a:pt x="1735" y="367"/>
                      </a:lnTo>
                      <a:lnTo>
                        <a:pt x="1662" y="269"/>
                      </a:lnTo>
                      <a:lnTo>
                        <a:pt x="1588" y="171"/>
                      </a:lnTo>
                      <a:lnTo>
                        <a:pt x="1515" y="98"/>
                      </a:lnTo>
                      <a:lnTo>
                        <a:pt x="1417" y="49"/>
                      </a:lnTo>
                      <a:lnTo>
                        <a:pt x="1295" y="25"/>
                      </a:lnTo>
                      <a:lnTo>
                        <a:pt x="11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433;p37">
                  <a:extLst>
                    <a:ext uri="{FF2B5EF4-FFF2-40B4-BE49-F238E27FC236}">
                      <a16:creationId xmlns:a16="http://schemas.microsoft.com/office/drawing/2014/main" id="{E49F09E0-F020-4628-A1AF-04C2BD78120A}"/>
                    </a:ext>
                  </a:extLst>
                </p:cNvPr>
                <p:cNvSpPr/>
                <p:nvPr/>
              </p:nvSpPr>
              <p:spPr>
                <a:xfrm>
                  <a:off x="4814975" y="550125"/>
                  <a:ext cx="44000" cy="18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" h="7474" extrusionOk="0">
                      <a:moveTo>
                        <a:pt x="1" y="0"/>
                      </a:moveTo>
                      <a:lnTo>
                        <a:pt x="1" y="7474"/>
                      </a:lnTo>
                      <a:lnTo>
                        <a:pt x="1759" y="7474"/>
                      </a:lnTo>
                      <a:lnTo>
                        <a:pt x="17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429;p37">
                <a:extLst>
                  <a:ext uri="{FF2B5EF4-FFF2-40B4-BE49-F238E27FC236}">
                    <a16:creationId xmlns:a16="http://schemas.microsoft.com/office/drawing/2014/main" id="{CE0A0778-722C-415B-8318-B112B0E8F7A5}"/>
                  </a:ext>
                </a:extLst>
              </p:cNvPr>
              <p:cNvGrpSpPr/>
              <p:nvPr/>
            </p:nvGrpSpPr>
            <p:grpSpPr>
              <a:xfrm>
                <a:off x="2093853" y="1695443"/>
                <a:ext cx="276921" cy="327404"/>
                <a:chOff x="4636075" y="261925"/>
                <a:chExt cx="401800" cy="475050"/>
              </a:xfrm>
            </p:grpSpPr>
            <p:sp>
              <p:nvSpPr>
                <p:cNvPr id="10" name="Google Shape;430;p37">
                  <a:extLst>
                    <a:ext uri="{FF2B5EF4-FFF2-40B4-BE49-F238E27FC236}">
                      <a16:creationId xmlns:a16="http://schemas.microsoft.com/office/drawing/2014/main" id="{2CEB8587-D8A2-424F-88A8-0EBDA8EAE57D}"/>
                    </a:ext>
                  </a:extLst>
                </p:cNvPr>
                <p:cNvSpPr/>
                <p:nvPr/>
              </p:nvSpPr>
              <p:spPr>
                <a:xfrm>
                  <a:off x="4665400" y="326650"/>
                  <a:ext cx="372475" cy="9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3884" extrusionOk="0">
                      <a:moveTo>
                        <a:pt x="928" y="0"/>
                      </a:moveTo>
                      <a:lnTo>
                        <a:pt x="733" y="25"/>
                      </a:lnTo>
                      <a:lnTo>
                        <a:pt x="562" y="74"/>
                      </a:lnTo>
                      <a:lnTo>
                        <a:pt x="391" y="171"/>
                      </a:lnTo>
                      <a:lnTo>
                        <a:pt x="269" y="269"/>
                      </a:lnTo>
                      <a:lnTo>
                        <a:pt x="147" y="416"/>
                      </a:lnTo>
                      <a:lnTo>
                        <a:pt x="73" y="562"/>
                      </a:lnTo>
                      <a:lnTo>
                        <a:pt x="0" y="733"/>
                      </a:lnTo>
                      <a:lnTo>
                        <a:pt x="0" y="928"/>
                      </a:lnTo>
                      <a:lnTo>
                        <a:pt x="0" y="2956"/>
                      </a:lnTo>
                      <a:lnTo>
                        <a:pt x="0" y="3151"/>
                      </a:lnTo>
                      <a:lnTo>
                        <a:pt x="73" y="3322"/>
                      </a:lnTo>
                      <a:lnTo>
                        <a:pt x="147" y="3468"/>
                      </a:lnTo>
                      <a:lnTo>
                        <a:pt x="269" y="3615"/>
                      </a:lnTo>
                      <a:lnTo>
                        <a:pt x="391" y="3737"/>
                      </a:lnTo>
                      <a:lnTo>
                        <a:pt x="562" y="3810"/>
                      </a:lnTo>
                      <a:lnTo>
                        <a:pt x="733" y="3859"/>
                      </a:lnTo>
                      <a:lnTo>
                        <a:pt x="928" y="3884"/>
                      </a:lnTo>
                      <a:lnTo>
                        <a:pt x="12798" y="3884"/>
                      </a:lnTo>
                      <a:lnTo>
                        <a:pt x="14898" y="1954"/>
                      </a:lnTo>
                      <a:lnTo>
                        <a:pt x="1279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431;p37">
                  <a:extLst>
                    <a:ext uri="{FF2B5EF4-FFF2-40B4-BE49-F238E27FC236}">
                      <a16:creationId xmlns:a16="http://schemas.microsoft.com/office/drawing/2014/main" id="{DF477C83-EC9A-465B-AFD4-A3D1A2D88A58}"/>
                    </a:ext>
                  </a:extLst>
                </p:cNvPr>
                <p:cNvSpPr/>
                <p:nvPr/>
              </p:nvSpPr>
              <p:spPr>
                <a:xfrm>
                  <a:off x="4636075" y="438375"/>
                  <a:ext cx="372475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3885" extrusionOk="0">
                      <a:moveTo>
                        <a:pt x="2101" y="1"/>
                      </a:moveTo>
                      <a:lnTo>
                        <a:pt x="1" y="1930"/>
                      </a:lnTo>
                      <a:lnTo>
                        <a:pt x="2101" y="3884"/>
                      </a:lnTo>
                      <a:lnTo>
                        <a:pt x="13971" y="3884"/>
                      </a:lnTo>
                      <a:lnTo>
                        <a:pt x="14166" y="3860"/>
                      </a:lnTo>
                      <a:lnTo>
                        <a:pt x="14337" y="3811"/>
                      </a:lnTo>
                      <a:lnTo>
                        <a:pt x="14508" y="3713"/>
                      </a:lnTo>
                      <a:lnTo>
                        <a:pt x="14630" y="3615"/>
                      </a:lnTo>
                      <a:lnTo>
                        <a:pt x="14752" y="3469"/>
                      </a:lnTo>
                      <a:lnTo>
                        <a:pt x="14826" y="3322"/>
                      </a:lnTo>
                      <a:lnTo>
                        <a:pt x="14899" y="3151"/>
                      </a:lnTo>
                      <a:lnTo>
                        <a:pt x="14899" y="2956"/>
                      </a:lnTo>
                      <a:lnTo>
                        <a:pt x="14899" y="929"/>
                      </a:lnTo>
                      <a:lnTo>
                        <a:pt x="14899" y="733"/>
                      </a:lnTo>
                      <a:lnTo>
                        <a:pt x="14826" y="563"/>
                      </a:lnTo>
                      <a:lnTo>
                        <a:pt x="14752" y="416"/>
                      </a:lnTo>
                      <a:lnTo>
                        <a:pt x="14630" y="269"/>
                      </a:lnTo>
                      <a:lnTo>
                        <a:pt x="14508" y="147"/>
                      </a:lnTo>
                      <a:lnTo>
                        <a:pt x="14337" y="74"/>
                      </a:lnTo>
                      <a:lnTo>
                        <a:pt x="14166" y="25"/>
                      </a:lnTo>
                      <a:lnTo>
                        <a:pt x="1397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432;p37">
                  <a:extLst>
                    <a:ext uri="{FF2B5EF4-FFF2-40B4-BE49-F238E27FC236}">
                      <a16:creationId xmlns:a16="http://schemas.microsoft.com/office/drawing/2014/main" id="{44608C8F-4BD6-461C-B934-F62E1B407B5E}"/>
                    </a:ext>
                  </a:extLst>
                </p:cNvPr>
                <p:cNvSpPr/>
                <p:nvPr/>
              </p:nvSpPr>
              <p:spPr>
                <a:xfrm>
                  <a:off x="4814975" y="261925"/>
                  <a:ext cx="44000" cy="5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" h="2004" extrusionOk="0">
                      <a:moveTo>
                        <a:pt x="563" y="1"/>
                      </a:moveTo>
                      <a:lnTo>
                        <a:pt x="465" y="25"/>
                      </a:lnTo>
                      <a:lnTo>
                        <a:pt x="343" y="49"/>
                      </a:lnTo>
                      <a:lnTo>
                        <a:pt x="245" y="98"/>
                      </a:lnTo>
                      <a:lnTo>
                        <a:pt x="172" y="171"/>
                      </a:lnTo>
                      <a:lnTo>
                        <a:pt x="99" y="269"/>
                      </a:lnTo>
                      <a:lnTo>
                        <a:pt x="25" y="367"/>
                      </a:lnTo>
                      <a:lnTo>
                        <a:pt x="1" y="465"/>
                      </a:lnTo>
                      <a:lnTo>
                        <a:pt x="1" y="587"/>
                      </a:lnTo>
                      <a:lnTo>
                        <a:pt x="1" y="2003"/>
                      </a:lnTo>
                      <a:lnTo>
                        <a:pt x="1759" y="2003"/>
                      </a:lnTo>
                      <a:lnTo>
                        <a:pt x="1759" y="587"/>
                      </a:lnTo>
                      <a:lnTo>
                        <a:pt x="1759" y="465"/>
                      </a:lnTo>
                      <a:lnTo>
                        <a:pt x="1735" y="367"/>
                      </a:lnTo>
                      <a:lnTo>
                        <a:pt x="1662" y="269"/>
                      </a:lnTo>
                      <a:lnTo>
                        <a:pt x="1588" y="171"/>
                      </a:lnTo>
                      <a:lnTo>
                        <a:pt x="1515" y="98"/>
                      </a:lnTo>
                      <a:lnTo>
                        <a:pt x="1417" y="49"/>
                      </a:lnTo>
                      <a:lnTo>
                        <a:pt x="1295" y="25"/>
                      </a:lnTo>
                      <a:lnTo>
                        <a:pt x="11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433;p37">
                  <a:extLst>
                    <a:ext uri="{FF2B5EF4-FFF2-40B4-BE49-F238E27FC236}">
                      <a16:creationId xmlns:a16="http://schemas.microsoft.com/office/drawing/2014/main" id="{94B3911F-63E6-4516-8220-156FF4BC9B2D}"/>
                    </a:ext>
                  </a:extLst>
                </p:cNvPr>
                <p:cNvSpPr/>
                <p:nvPr/>
              </p:nvSpPr>
              <p:spPr>
                <a:xfrm>
                  <a:off x="4814975" y="550125"/>
                  <a:ext cx="44000" cy="18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" h="7474" extrusionOk="0">
                      <a:moveTo>
                        <a:pt x="1" y="0"/>
                      </a:moveTo>
                      <a:lnTo>
                        <a:pt x="1" y="7474"/>
                      </a:lnTo>
                      <a:lnTo>
                        <a:pt x="1759" y="7474"/>
                      </a:lnTo>
                      <a:lnTo>
                        <a:pt x="17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" name="Google Shape;429;p37">
                <a:extLst>
                  <a:ext uri="{FF2B5EF4-FFF2-40B4-BE49-F238E27FC236}">
                    <a16:creationId xmlns:a16="http://schemas.microsoft.com/office/drawing/2014/main" id="{22D78C2E-ADB1-46F4-B8C8-F872B55770F0}"/>
                  </a:ext>
                </a:extLst>
              </p:cNvPr>
              <p:cNvGrpSpPr/>
              <p:nvPr/>
            </p:nvGrpSpPr>
            <p:grpSpPr>
              <a:xfrm>
                <a:off x="2096694" y="2361160"/>
                <a:ext cx="276921" cy="327404"/>
                <a:chOff x="4636075" y="261925"/>
                <a:chExt cx="401800" cy="475050"/>
              </a:xfrm>
            </p:grpSpPr>
            <p:sp>
              <p:nvSpPr>
                <p:cNvPr id="16" name="Google Shape;430;p37">
                  <a:extLst>
                    <a:ext uri="{FF2B5EF4-FFF2-40B4-BE49-F238E27FC236}">
                      <a16:creationId xmlns:a16="http://schemas.microsoft.com/office/drawing/2014/main" id="{73292F6C-1BD0-43A3-AC59-8FEF63A7F004}"/>
                    </a:ext>
                  </a:extLst>
                </p:cNvPr>
                <p:cNvSpPr/>
                <p:nvPr/>
              </p:nvSpPr>
              <p:spPr>
                <a:xfrm>
                  <a:off x="4665400" y="326650"/>
                  <a:ext cx="372475" cy="9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3884" extrusionOk="0">
                      <a:moveTo>
                        <a:pt x="928" y="0"/>
                      </a:moveTo>
                      <a:lnTo>
                        <a:pt x="733" y="25"/>
                      </a:lnTo>
                      <a:lnTo>
                        <a:pt x="562" y="74"/>
                      </a:lnTo>
                      <a:lnTo>
                        <a:pt x="391" y="171"/>
                      </a:lnTo>
                      <a:lnTo>
                        <a:pt x="269" y="269"/>
                      </a:lnTo>
                      <a:lnTo>
                        <a:pt x="147" y="416"/>
                      </a:lnTo>
                      <a:lnTo>
                        <a:pt x="73" y="562"/>
                      </a:lnTo>
                      <a:lnTo>
                        <a:pt x="0" y="733"/>
                      </a:lnTo>
                      <a:lnTo>
                        <a:pt x="0" y="928"/>
                      </a:lnTo>
                      <a:lnTo>
                        <a:pt x="0" y="2956"/>
                      </a:lnTo>
                      <a:lnTo>
                        <a:pt x="0" y="3151"/>
                      </a:lnTo>
                      <a:lnTo>
                        <a:pt x="73" y="3322"/>
                      </a:lnTo>
                      <a:lnTo>
                        <a:pt x="147" y="3468"/>
                      </a:lnTo>
                      <a:lnTo>
                        <a:pt x="269" y="3615"/>
                      </a:lnTo>
                      <a:lnTo>
                        <a:pt x="391" y="3737"/>
                      </a:lnTo>
                      <a:lnTo>
                        <a:pt x="562" y="3810"/>
                      </a:lnTo>
                      <a:lnTo>
                        <a:pt x="733" y="3859"/>
                      </a:lnTo>
                      <a:lnTo>
                        <a:pt x="928" y="3884"/>
                      </a:lnTo>
                      <a:lnTo>
                        <a:pt x="12798" y="3884"/>
                      </a:lnTo>
                      <a:lnTo>
                        <a:pt x="14898" y="1954"/>
                      </a:lnTo>
                      <a:lnTo>
                        <a:pt x="1279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431;p37">
                  <a:extLst>
                    <a:ext uri="{FF2B5EF4-FFF2-40B4-BE49-F238E27FC236}">
                      <a16:creationId xmlns:a16="http://schemas.microsoft.com/office/drawing/2014/main" id="{79A59CD9-F393-4BDF-A0AC-C5374ED4A345}"/>
                    </a:ext>
                  </a:extLst>
                </p:cNvPr>
                <p:cNvSpPr/>
                <p:nvPr/>
              </p:nvSpPr>
              <p:spPr>
                <a:xfrm>
                  <a:off x="4636075" y="438375"/>
                  <a:ext cx="372475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3885" extrusionOk="0">
                      <a:moveTo>
                        <a:pt x="2101" y="1"/>
                      </a:moveTo>
                      <a:lnTo>
                        <a:pt x="1" y="1930"/>
                      </a:lnTo>
                      <a:lnTo>
                        <a:pt x="2101" y="3884"/>
                      </a:lnTo>
                      <a:lnTo>
                        <a:pt x="13971" y="3884"/>
                      </a:lnTo>
                      <a:lnTo>
                        <a:pt x="14166" y="3860"/>
                      </a:lnTo>
                      <a:lnTo>
                        <a:pt x="14337" y="3811"/>
                      </a:lnTo>
                      <a:lnTo>
                        <a:pt x="14508" y="3713"/>
                      </a:lnTo>
                      <a:lnTo>
                        <a:pt x="14630" y="3615"/>
                      </a:lnTo>
                      <a:lnTo>
                        <a:pt x="14752" y="3469"/>
                      </a:lnTo>
                      <a:lnTo>
                        <a:pt x="14826" y="3322"/>
                      </a:lnTo>
                      <a:lnTo>
                        <a:pt x="14899" y="3151"/>
                      </a:lnTo>
                      <a:lnTo>
                        <a:pt x="14899" y="2956"/>
                      </a:lnTo>
                      <a:lnTo>
                        <a:pt x="14899" y="929"/>
                      </a:lnTo>
                      <a:lnTo>
                        <a:pt x="14899" y="733"/>
                      </a:lnTo>
                      <a:lnTo>
                        <a:pt x="14826" y="563"/>
                      </a:lnTo>
                      <a:lnTo>
                        <a:pt x="14752" y="416"/>
                      </a:lnTo>
                      <a:lnTo>
                        <a:pt x="14630" y="269"/>
                      </a:lnTo>
                      <a:lnTo>
                        <a:pt x="14508" y="147"/>
                      </a:lnTo>
                      <a:lnTo>
                        <a:pt x="14337" y="74"/>
                      </a:lnTo>
                      <a:lnTo>
                        <a:pt x="14166" y="25"/>
                      </a:lnTo>
                      <a:lnTo>
                        <a:pt x="1397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432;p37">
                  <a:extLst>
                    <a:ext uri="{FF2B5EF4-FFF2-40B4-BE49-F238E27FC236}">
                      <a16:creationId xmlns:a16="http://schemas.microsoft.com/office/drawing/2014/main" id="{97BBC93A-EAE7-463C-A971-46C9FB32E229}"/>
                    </a:ext>
                  </a:extLst>
                </p:cNvPr>
                <p:cNvSpPr/>
                <p:nvPr/>
              </p:nvSpPr>
              <p:spPr>
                <a:xfrm>
                  <a:off x="4814975" y="261925"/>
                  <a:ext cx="44000" cy="5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" h="2004" extrusionOk="0">
                      <a:moveTo>
                        <a:pt x="563" y="1"/>
                      </a:moveTo>
                      <a:lnTo>
                        <a:pt x="465" y="25"/>
                      </a:lnTo>
                      <a:lnTo>
                        <a:pt x="343" y="49"/>
                      </a:lnTo>
                      <a:lnTo>
                        <a:pt x="245" y="98"/>
                      </a:lnTo>
                      <a:lnTo>
                        <a:pt x="172" y="171"/>
                      </a:lnTo>
                      <a:lnTo>
                        <a:pt x="99" y="269"/>
                      </a:lnTo>
                      <a:lnTo>
                        <a:pt x="25" y="367"/>
                      </a:lnTo>
                      <a:lnTo>
                        <a:pt x="1" y="465"/>
                      </a:lnTo>
                      <a:lnTo>
                        <a:pt x="1" y="587"/>
                      </a:lnTo>
                      <a:lnTo>
                        <a:pt x="1" y="2003"/>
                      </a:lnTo>
                      <a:lnTo>
                        <a:pt x="1759" y="2003"/>
                      </a:lnTo>
                      <a:lnTo>
                        <a:pt x="1759" y="587"/>
                      </a:lnTo>
                      <a:lnTo>
                        <a:pt x="1759" y="465"/>
                      </a:lnTo>
                      <a:lnTo>
                        <a:pt x="1735" y="367"/>
                      </a:lnTo>
                      <a:lnTo>
                        <a:pt x="1662" y="269"/>
                      </a:lnTo>
                      <a:lnTo>
                        <a:pt x="1588" y="171"/>
                      </a:lnTo>
                      <a:lnTo>
                        <a:pt x="1515" y="98"/>
                      </a:lnTo>
                      <a:lnTo>
                        <a:pt x="1417" y="49"/>
                      </a:lnTo>
                      <a:lnTo>
                        <a:pt x="1295" y="25"/>
                      </a:lnTo>
                      <a:lnTo>
                        <a:pt x="11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433;p37">
                  <a:extLst>
                    <a:ext uri="{FF2B5EF4-FFF2-40B4-BE49-F238E27FC236}">
                      <a16:creationId xmlns:a16="http://schemas.microsoft.com/office/drawing/2014/main" id="{F9017253-36FB-4B5D-A15E-D9A1275D5EF9}"/>
                    </a:ext>
                  </a:extLst>
                </p:cNvPr>
                <p:cNvSpPr/>
                <p:nvPr/>
              </p:nvSpPr>
              <p:spPr>
                <a:xfrm>
                  <a:off x="4814975" y="550125"/>
                  <a:ext cx="44000" cy="18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" h="7474" extrusionOk="0">
                      <a:moveTo>
                        <a:pt x="1" y="0"/>
                      </a:moveTo>
                      <a:lnTo>
                        <a:pt x="1" y="7474"/>
                      </a:lnTo>
                      <a:lnTo>
                        <a:pt x="1759" y="7474"/>
                      </a:lnTo>
                      <a:lnTo>
                        <a:pt x="17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429;p37">
                <a:extLst>
                  <a:ext uri="{FF2B5EF4-FFF2-40B4-BE49-F238E27FC236}">
                    <a16:creationId xmlns:a16="http://schemas.microsoft.com/office/drawing/2014/main" id="{394992A0-5664-45D9-BE4D-8E70E895DD86}"/>
                  </a:ext>
                </a:extLst>
              </p:cNvPr>
              <p:cNvGrpSpPr/>
              <p:nvPr/>
            </p:nvGrpSpPr>
            <p:grpSpPr>
              <a:xfrm>
                <a:off x="2095414" y="3005336"/>
                <a:ext cx="276921" cy="327404"/>
                <a:chOff x="4636075" y="261925"/>
                <a:chExt cx="401800" cy="475050"/>
              </a:xfrm>
            </p:grpSpPr>
            <p:sp>
              <p:nvSpPr>
                <p:cNvPr id="21" name="Google Shape;430;p37">
                  <a:extLst>
                    <a:ext uri="{FF2B5EF4-FFF2-40B4-BE49-F238E27FC236}">
                      <a16:creationId xmlns:a16="http://schemas.microsoft.com/office/drawing/2014/main" id="{9AD4D6EF-6E7D-4275-9C53-71AECDE16AC1}"/>
                    </a:ext>
                  </a:extLst>
                </p:cNvPr>
                <p:cNvSpPr/>
                <p:nvPr/>
              </p:nvSpPr>
              <p:spPr>
                <a:xfrm>
                  <a:off x="4665400" y="326650"/>
                  <a:ext cx="372475" cy="9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3884" extrusionOk="0">
                      <a:moveTo>
                        <a:pt x="928" y="0"/>
                      </a:moveTo>
                      <a:lnTo>
                        <a:pt x="733" y="25"/>
                      </a:lnTo>
                      <a:lnTo>
                        <a:pt x="562" y="74"/>
                      </a:lnTo>
                      <a:lnTo>
                        <a:pt x="391" y="171"/>
                      </a:lnTo>
                      <a:lnTo>
                        <a:pt x="269" y="269"/>
                      </a:lnTo>
                      <a:lnTo>
                        <a:pt x="147" y="416"/>
                      </a:lnTo>
                      <a:lnTo>
                        <a:pt x="73" y="562"/>
                      </a:lnTo>
                      <a:lnTo>
                        <a:pt x="0" y="733"/>
                      </a:lnTo>
                      <a:lnTo>
                        <a:pt x="0" y="928"/>
                      </a:lnTo>
                      <a:lnTo>
                        <a:pt x="0" y="2956"/>
                      </a:lnTo>
                      <a:lnTo>
                        <a:pt x="0" y="3151"/>
                      </a:lnTo>
                      <a:lnTo>
                        <a:pt x="73" y="3322"/>
                      </a:lnTo>
                      <a:lnTo>
                        <a:pt x="147" y="3468"/>
                      </a:lnTo>
                      <a:lnTo>
                        <a:pt x="269" y="3615"/>
                      </a:lnTo>
                      <a:lnTo>
                        <a:pt x="391" y="3737"/>
                      </a:lnTo>
                      <a:lnTo>
                        <a:pt x="562" y="3810"/>
                      </a:lnTo>
                      <a:lnTo>
                        <a:pt x="733" y="3859"/>
                      </a:lnTo>
                      <a:lnTo>
                        <a:pt x="928" y="3884"/>
                      </a:lnTo>
                      <a:lnTo>
                        <a:pt x="12798" y="3884"/>
                      </a:lnTo>
                      <a:lnTo>
                        <a:pt x="14898" y="1954"/>
                      </a:lnTo>
                      <a:lnTo>
                        <a:pt x="1279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431;p37">
                  <a:extLst>
                    <a:ext uri="{FF2B5EF4-FFF2-40B4-BE49-F238E27FC236}">
                      <a16:creationId xmlns:a16="http://schemas.microsoft.com/office/drawing/2014/main" id="{03B0232F-1A5D-47D0-A1BC-D5C578DF5AEE}"/>
                    </a:ext>
                  </a:extLst>
                </p:cNvPr>
                <p:cNvSpPr/>
                <p:nvPr/>
              </p:nvSpPr>
              <p:spPr>
                <a:xfrm>
                  <a:off x="4636075" y="438375"/>
                  <a:ext cx="372475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3885" extrusionOk="0">
                      <a:moveTo>
                        <a:pt x="2101" y="1"/>
                      </a:moveTo>
                      <a:lnTo>
                        <a:pt x="1" y="1930"/>
                      </a:lnTo>
                      <a:lnTo>
                        <a:pt x="2101" y="3884"/>
                      </a:lnTo>
                      <a:lnTo>
                        <a:pt x="13971" y="3884"/>
                      </a:lnTo>
                      <a:lnTo>
                        <a:pt x="14166" y="3860"/>
                      </a:lnTo>
                      <a:lnTo>
                        <a:pt x="14337" y="3811"/>
                      </a:lnTo>
                      <a:lnTo>
                        <a:pt x="14508" y="3713"/>
                      </a:lnTo>
                      <a:lnTo>
                        <a:pt x="14630" y="3615"/>
                      </a:lnTo>
                      <a:lnTo>
                        <a:pt x="14752" y="3469"/>
                      </a:lnTo>
                      <a:lnTo>
                        <a:pt x="14826" y="3322"/>
                      </a:lnTo>
                      <a:lnTo>
                        <a:pt x="14899" y="3151"/>
                      </a:lnTo>
                      <a:lnTo>
                        <a:pt x="14899" y="2956"/>
                      </a:lnTo>
                      <a:lnTo>
                        <a:pt x="14899" y="929"/>
                      </a:lnTo>
                      <a:lnTo>
                        <a:pt x="14899" y="733"/>
                      </a:lnTo>
                      <a:lnTo>
                        <a:pt x="14826" y="563"/>
                      </a:lnTo>
                      <a:lnTo>
                        <a:pt x="14752" y="416"/>
                      </a:lnTo>
                      <a:lnTo>
                        <a:pt x="14630" y="269"/>
                      </a:lnTo>
                      <a:lnTo>
                        <a:pt x="14508" y="147"/>
                      </a:lnTo>
                      <a:lnTo>
                        <a:pt x="14337" y="74"/>
                      </a:lnTo>
                      <a:lnTo>
                        <a:pt x="14166" y="25"/>
                      </a:lnTo>
                      <a:lnTo>
                        <a:pt x="1397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432;p37">
                  <a:extLst>
                    <a:ext uri="{FF2B5EF4-FFF2-40B4-BE49-F238E27FC236}">
                      <a16:creationId xmlns:a16="http://schemas.microsoft.com/office/drawing/2014/main" id="{35ABBC54-CC21-4852-9F18-EB2E523B3050}"/>
                    </a:ext>
                  </a:extLst>
                </p:cNvPr>
                <p:cNvSpPr/>
                <p:nvPr/>
              </p:nvSpPr>
              <p:spPr>
                <a:xfrm>
                  <a:off x="4814975" y="261925"/>
                  <a:ext cx="44000" cy="5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" h="2004" extrusionOk="0">
                      <a:moveTo>
                        <a:pt x="563" y="1"/>
                      </a:moveTo>
                      <a:lnTo>
                        <a:pt x="465" y="25"/>
                      </a:lnTo>
                      <a:lnTo>
                        <a:pt x="343" y="49"/>
                      </a:lnTo>
                      <a:lnTo>
                        <a:pt x="245" y="98"/>
                      </a:lnTo>
                      <a:lnTo>
                        <a:pt x="172" y="171"/>
                      </a:lnTo>
                      <a:lnTo>
                        <a:pt x="99" y="269"/>
                      </a:lnTo>
                      <a:lnTo>
                        <a:pt x="25" y="367"/>
                      </a:lnTo>
                      <a:lnTo>
                        <a:pt x="1" y="465"/>
                      </a:lnTo>
                      <a:lnTo>
                        <a:pt x="1" y="587"/>
                      </a:lnTo>
                      <a:lnTo>
                        <a:pt x="1" y="2003"/>
                      </a:lnTo>
                      <a:lnTo>
                        <a:pt x="1759" y="2003"/>
                      </a:lnTo>
                      <a:lnTo>
                        <a:pt x="1759" y="587"/>
                      </a:lnTo>
                      <a:lnTo>
                        <a:pt x="1759" y="465"/>
                      </a:lnTo>
                      <a:lnTo>
                        <a:pt x="1735" y="367"/>
                      </a:lnTo>
                      <a:lnTo>
                        <a:pt x="1662" y="269"/>
                      </a:lnTo>
                      <a:lnTo>
                        <a:pt x="1588" y="171"/>
                      </a:lnTo>
                      <a:lnTo>
                        <a:pt x="1515" y="98"/>
                      </a:lnTo>
                      <a:lnTo>
                        <a:pt x="1417" y="49"/>
                      </a:lnTo>
                      <a:lnTo>
                        <a:pt x="1295" y="25"/>
                      </a:lnTo>
                      <a:lnTo>
                        <a:pt x="11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433;p37">
                  <a:extLst>
                    <a:ext uri="{FF2B5EF4-FFF2-40B4-BE49-F238E27FC236}">
                      <a16:creationId xmlns:a16="http://schemas.microsoft.com/office/drawing/2014/main" id="{13B54543-52E7-445D-9471-0526BA0528AA}"/>
                    </a:ext>
                  </a:extLst>
                </p:cNvPr>
                <p:cNvSpPr/>
                <p:nvPr/>
              </p:nvSpPr>
              <p:spPr>
                <a:xfrm>
                  <a:off x="4814975" y="550125"/>
                  <a:ext cx="44000" cy="18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" h="7474" extrusionOk="0">
                      <a:moveTo>
                        <a:pt x="1" y="0"/>
                      </a:moveTo>
                      <a:lnTo>
                        <a:pt x="1" y="7474"/>
                      </a:lnTo>
                      <a:lnTo>
                        <a:pt x="1759" y="7474"/>
                      </a:lnTo>
                      <a:lnTo>
                        <a:pt x="17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429;p37">
                <a:extLst>
                  <a:ext uri="{FF2B5EF4-FFF2-40B4-BE49-F238E27FC236}">
                    <a16:creationId xmlns:a16="http://schemas.microsoft.com/office/drawing/2014/main" id="{5AB0FC7E-5BE1-4746-8CD9-63A9452FE605}"/>
                  </a:ext>
                </a:extLst>
              </p:cNvPr>
              <p:cNvGrpSpPr/>
              <p:nvPr/>
            </p:nvGrpSpPr>
            <p:grpSpPr>
              <a:xfrm>
                <a:off x="2094134" y="3611092"/>
                <a:ext cx="276921" cy="327404"/>
                <a:chOff x="4636075" y="261925"/>
                <a:chExt cx="401800" cy="475050"/>
              </a:xfrm>
            </p:grpSpPr>
            <p:sp>
              <p:nvSpPr>
                <p:cNvPr id="26" name="Google Shape;430;p37">
                  <a:extLst>
                    <a:ext uri="{FF2B5EF4-FFF2-40B4-BE49-F238E27FC236}">
                      <a16:creationId xmlns:a16="http://schemas.microsoft.com/office/drawing/2014/main" id="{4522FD1A-4D2E-4727-AA4E-0DDCAAD27F39}"/>
                    </a:ext>
                  </a:extLst>
                </p:cNvPr>
                <p:cNvSpPr/>
                <p:nvPr/>
              </p:nvSpPr>
              <p:spPr>
                <a:xfrm>
                  <a:off x="4665400" y="326650"/>
                  <a:ext cx="372475" cy="9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3884" extrusionOk="0">
                      <a:moveTo>
                        <a:pt x="928" y="0"/>
                      </a:moveTo>
                      <a:lnTo>
                        <a:pt x="733" y="25"/>
                      </a:lnTo>
                      <a:lnTo>
                        <a:pt x="562" y="74"/>
                      </a:lnTo>
                      <a:lnTo>
                        <a:pt x="391" y="171"/>
                      </a:lnTo>
                      <a:lnTo>
                        <a:pt x="269" y="269"/>
                      </a:lnTo>
                      <a:lnTo>
                        <a:pt x="147" y="416"/>
                      </a:lnTo>
                      <a:lnTo>
                        <a:pt x="73" y="562"/>
                      </a:lnTo>
                      <a:lnTo>
                        <a:pt x="0" y="733"/>
                      </a:lnTo>
                      <a:lnTo>
                        <a:pt x="0" y="928"/>
                      </a:lnTo>
                      <a:lnTo>
                        <a:pt x="0" y="2956"/>
                      </a:lnTo>
                      <a:lnTo>
                        <a:pt x="0" y="3151"/>
                      </a:lnTo>
                      <a:lnTo>
                        <a:pt x="73" y="3322"/>
                      </a:lnTo>
                      <a:lnTo>
                        <a:pt x="147" y="3468"/>
                      </a:lnTo>
                      <a:lnTo>
                        <a:pt x="269" y="3615"/>
                      </a:lnTo>
                      <a:lnTo>
                        <a:pt x="391" y="3737"/>
                      </a:lnTo>
                      <a:lnTo>
                        <a:pt x="562" y="3810"/>
                      </a:lnTo>
                      <a:lnTo>
                        <a:pt x="733" y="3859"/>
                      </a:lnTo>
                      <a:lnTo>
                        <a:pt x="928" y="3884"/>
                      </a:lnTo>
                      <a:lnTo>
                        <a:pt x="12798" y="3884"/>
                      </a:lnTo>
                      <a:lnTo>
                        <a:pt x="14898" y="1954"/>
                      </a:lnTo>
                      <a:lnTo>
                        <a:pt x="1279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431;p37">
                  <a:extLst>
                    <a:ext uri="{FF2B5EF4-FFF2-40B4-BE49-F238E27FC236}">
                      <a16:creationId xmlns:a16="http://schemas.microsoft.com/office/drawing/2014/main" id="{C6CA6ED8-76B2-4E06-BECA-8BE6599A5919}"/>
                    </a:ext>
                  </a:extLst>
                </p:cNvPr>
                <p:cNvSpPr/>
                <p:nvPr/>
              </p:nvSpPr>
              <p:spPr>
                <a:xfrm>
                  <a:off x="4636075" y="438375"/>
                  <a:ext cx="372475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9" h="3885" extrusionOk="0">
                      <a:moveTo>
                        <a:pt x="2101" y="1"/>
                      </a:moveTo>
                      <a:lnTo>
                        <a:pt x="1" y="1930"/>
                      </a:lnTo>
                      <a:lnTo>
                        <a:pt x="2101" y="3884"/>
                      </a:lnTo>
                      <a:lnTo>
                        <a:pt x="13971" y="3884"/>
                      </a:lnTo>
                      <a:lnTo>
                        <a:pt x="14166" y="3860"/>
                      </a:lnTo>
                      <a:lnTo>
                        <a:pt x="14337" y="3811"/>
                      </a:lnTo>
                      <a:lnTo>
                        <a:pt x="14508" y="3713"/>
                      </a:lnTo>
                      <a:lnTo>
                        <a:pt x="14630" y="3615"/>
                      </a:lnTo>
                      <a:lnTo>
                        <a:pt x="14752" y="3469"/>
                      </a:lnTo>
                      <a:lnTo>
                        <a:pt x="14826" y="3322"/>
                      </a:lnTo>
                      <a:lnTo>
                        <a:pt x="14899" y="3151"/>
                      </a:lnTo>
                      <a:lnTo>
                        <a:pt x="14899" y="2956"/>
                      </a:lnTo>
                      <a:lnTo>
                        <a:pt x="14899" y="929"/>
                      </a:lnTo>
                      <a:lnTo>
                        <a:pt x="14899" y="733"/>
                      </a:lnTo>
                      <a:lnTo>
                        <a:pt x="14826" y="563"/>
                      </a:lnTo>
                      <a:lnTo>
                        <a:pt x="14752" y="416"/>
                      </a:lnTo>
                      <a:lnTo>
                        <a:pt x="14630" y="269"/>
                      </a:lnTo>
                      <a:lnTo>
                        <a:pt x="14508" y="147"/>
                      </a:lnTo>
                      <a:lnTo>
                        <a:pt x="14337" y="74"/>
                      </a:lnTo>
                      <a:lnTo>
                        <a:pt x="14166" y="25"/>
                      </a:lnTo>
                      <a:lnTo>
                        <a:pt x="1397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32;p37">
                  <a:extLst>
                    <a:ext uri="{FF2B5EF4-FFF2-40B4-BE49-F238E27FC236}">
                      <a16:creationId xmlns:a16="http://schemas.microsoft.com/office/drawing/2014/main" id="{C2401F5A-3A1C-4002-B757-754F3C7FDACA}"/>
                    </a:ext>
                  </a:extLst>
                </p:cNvPr>
                <p:cNvSpPr/>
                <p:nvPr/>
              </p:nvSpPr>
              <p:spPr>
                <a:xfrm>
                  <a:off x="4814975" y="261925"/>
                  <a:ext cx="44000" cy="5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" h="2004" extrusionOk="0">
                      <a:moveTo>
                        <a:pt x="563" y="1"/>
                      </a:moveTo>
                      <a:lnTo>
                        <a:pt x="465" y="25"/>
                      </a:lnTo>
                      <a:lnTo>
                        <a:pt x="343" y="49"/>
                      </a:lnTo>
                      <a:lnTo>
                        <a:pt x="245" y="98"/>
                      </a:lnTo>
                      <a:lnTo>
                        <a:pt x="172" y="171"/>
                      </a:lnTo>
                      <a:lnTo>
                        <a:pt x="99" y="269"/>
                      </a:lnTo>
                      <a:lnTo>
                        <a:pt x="25" y="367"/>
                      </a:lnTo>
                      <a:lnTo>
                        <a:pt x="1" y="465"/>
                      </a:lnTo>
                      <a:lnTo>
                        <a:pt x="1" y="587"/>
                      </a:lnTo>
                      <a:lnTo>
                        <a:pt x="1" y="2003"/>
                      </a:lnTo>
                      <a:lnTo>
                        <a:pt x="1759" y="2003"/>
                      </a:lnTo>
                      <a:lnTo>
                        <a:pt x="1759" y="587"/>
                      </a:lnTo>
                      <a:lnTo>
                        <a:pt x="1759" y="465"/>
                      </a:lnTo>
                      <a:lnTo>
                        <a:pt x="1735" y="367"/>
                      </a:lnTo>
                      <a:lnTo>
                        <a:pt x="1662" y="269"/>
                      </a:lnTo>
                      <a:lnTo>
                        <a:pt x="1588" y="171"/>
                      </a:lnTo>
                      <a:lnTo>
                        <a:pt x="1515" y="98"/>
                      </a:lnTo>
                      <a:lnTo>
                        <a:pt x="1417" y="49"/>
                      </a:lnTo>
                      <a:lnTo>
                        <a:pt x="1295" y="25"/>
                      </a:lnTo>
                      <a:lnTo>
                        <a:pt x="11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33;p37">
                  <a:extLst>
                    <a:ext uri="{FF2B5EF4-FFF2-40B4-BE49-F238E27FC236}">
                      <a16:creationId xmlns:a16="http://schemas.microsoft.com/office/drawing/2014/main" id="{D8526A18-56B6-4372-91F8-578D844A9738}"/>
                    </a:ext>
                  </a:extLst>
                </p:cNvPr>
                <p:cNvSpPr/>
                <p:nvPr/>
              </p:nvSpPr>
              <p:spPr>
                <a:xfrm>
                  <a:off x="4814975" y="550125"/>
                  <a:ext cx="44000" cy="18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" h="7474" extrusionOk="0">
                      <a:moveTo>
                        <a:pt x="1" y="0"/>
                      </a:moveTo>
                      <a:lnTo>
                        <a:pt x="1" y="7474"/>
                      </a:lnTo>
                      <a:lnTo>
                        <a:pt x="1759" y="7474"/>
                      </a:lnTo>
                      <a:lnTo>
                        <a:pt x="17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15107900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94240-AB78-4844-B452-11E9C34C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Data Extraction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FDB56A-B2B8-411A-A064-480794E44B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26ADE6-A5A7-4CC3-B951-C87020E15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r="47106" b="11140"/>
          <a:stretch/>
        </p:blipFill>
        <p:spPr>
          <a:xfrm>
            <a:off x="787200" y="1802328"/>
            <a:ext cx="2993345" cy="18783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EE2701-1C38-4975-8259-E3C1B60A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300" y="1227580"/>
            <a:ext cx="4059111" cy="3240370"/>
          </a:xfrm>
          <a:prstGeom prst="rect">
            <a:avLst/>
          </a:prstGeom>
        </p:spPr>
      </p:pic>
      <p:grpSp>
        <p:nvGrpSpPr>
          <p:cNvPr id="11" name="Google Shape;178;p20">
            <a:extLst>
              <a:ext uri="{FF2B5EF4-FFF2-40B4-BE49-F238E27FC236}">
                <a16:creationId xmlns:a16="http://schemas.microsoft.com/office/drawing/2014/main" id="{DF49201D-013E-492F-9F87-FB8E7BD8B5A0}"/>
              </a:ext>
            </a:extLst>
          </p:cNvPr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2" name="Google Shape;179;p20">
              <a:extLst>
                <a:ext uri="{FF2B5EF4-FFF2-40B4-BE49-F238E27FC236}">
                  <a16:creationId xmlns:a16="http://schemas.microsoft.com/office/drawing/2014/main" id="{B3B71D8A-D008-4F1C-B500-602B31C1FC64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0;p20">
              <a:extLst>
                <a:ext uri="{FF2B5EF4-FFF2-40B4-BE49-F238E27FC236}">
                  <a16:creationId xmlns:a16="http://schemas.microsoft.com/office/drawing/2014/main" id="{79BC4268-DFFE-4250-B6D4-2AA77590D73B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1;p20">
              <a:extLst>
                <a:ext uri="{FF2B5EF4-FFF2-40B4-BE49-F238E27FC236}">
                  <a16:creationId xmlns:a16="http://schemas.microsoft.com/office/drawing/2014/main" id="{F8188E23-C3C5-43C8-AA5B-79D3734C7D0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2;p20">
              <a:extLst>
                <a:ext uri="{FF2B5EF4-FFF2-40B4-BE49-F238E27FC236}">
                  <a16:creationId xmlns:a16="http://schemas.microsoft.com/office/drawing/2014/main" id="{1441BA0D-113A-44F9-AD51-6EA1E7CFE670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3;p20">
              <a:extLst>
                <a:ext uri="{FF2B5EF4-FFF2-40B4-BE49-F238E27FC236}">
                  <a16:creationId xmlns:a16="http://schemas.microsoft.com/office/drawing/2014/main" id="{0836D79D-CEB4-403F-8D4D-ACE26889137D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6497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94240-AB78-4844-B452-11E9C34C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Data Evaluation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FDB56A-B2B8-411A-A064-480794E44B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F193CF-AB8C-47F3-B3B2-CF98403C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64" y="1730500"/>
            <a:ext cx="2712761" cy="241887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DEF1E3C-72B2-472C-8EAD-1AD22A8CC991}"/>
              </a:ext>
            </a:extLst>
          </p:cNvPr>
          <p:cNvGrpSpPr/>
          <p:nvPr/>
        </p:nvGrpSpPr>
        <p:grpSpPr>
          <a:xfrm>
            <a:off x="4012748" y="1549773"/>
            <a:ext cx="2480263" cy="2878927"/>
            <a:chOff x="4012748" y="1549773"/>
            <a:chExt cx="2480263" cy="287892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6CCCA84-4EA2-4934-8B65-508DBF17ECB0}"/>
                </a:ext>
              </a:extLst>
            </p:cNvPr>
            <p:cNvPicPr/>
            <p:nvPr/>
          </p:nvPicPr>
          <p:blipFill rotWithShape="1">
            <a:blip r:embed="rId3"/>
            <a:srcRect b="13541"/>
            <a:stretch/>
          </p:blipFill>
          <p:spPr>
            <a:xfrm>
              <a:off x="4012748" y="1549773"/>
              <a:ext cx="2480262" cy="77848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B3C2B74-CFD2-4D06-B662-11F0AD3CB1D8}"/>
                </a:ext>
              </a:extLst>
            </p:cNvPr>
            <p:cNvPicPr/>
            <p:nvPr/>
          </p:nvPicPr>
          <p:blipFill rotWithShape="1">
            <a:blip r:embed="rId4"/>
            <a:srcRect b="14402"/>
            <a:stretch/>
          </p:blipFill>
          <p:spPr>
            <a:xfrm>
              <a:off x="4012749" y="2573090"/>
              <a:ext cx="2480262" cy="7784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5602A3-109D-4C81-90F5-1ACD0CDB1859}"/>
                </a:ext>
              </a:extLst>
            </p:cNvPr>
            <p:cNvPicPr/>
            <p:nvPr/>
          </p:nvPicPr>
          <p:blipFill rotWithShape="1">
            <a:blip r:embed="rId5"/>
            <a:srcRect b="15803"/>
            <a:stretch/>
          </p:blipFill>
          <p:spPr>
            <a:xfrm>
              <a:off x="4012748" y="3600823"/>
              <a:ext cx="2480262" cy="827877"/>
            </a:xfrm>
            <a:prstGeom prst="rect">
              <a:avLst/>
            </a:prstGeom>
          </p:spPr>
        </p:pic>
      </p:grpSp>
      <p:sp>
        <p:nvSpPr>
          <p:cNvPr id="9" name="Google Shape;174;p20">
            <a:extLst>
              <a:ext uri="{FF2B5EF4-FFF2-40B4-BE49-F238E27FC236}">
                <a16:creationId xmlns:a16="http://schemas.microsoft.com/office/drawing/2014/main" id="{2091B093-F025-4277-95DA-C7D6B9CCB7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93010" y="1736185"/>
            <a:ext cx="1897956" cy="4854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74;p20">
            <a:extLst>
              <a:ext uri="{FF2B5EF4-FFF2-40B4-BE49-F238E27FC236}">
                <a16:creationId xmlns:a16="http://schemas.microsoft.com/office/drawing/2014/main" id="{212D622F-FE72-4B7D-B693-576D30904D63}"/>
              </a:ext>
            </a:extLst>
          </p:cNvPr>
          <p:cNvSpPr txBox="1">
            <a:spLocks/>
          </p:cNvSpPr>
          <p:nvPr/>
        </p:nvSpPr>
        <p:spPr>
          <a:xfrm>
            <a:off x="6534406" y="2757571"/>
            <a:ext cx="2314174" cy="54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Time Warping</a:t>
            </a:r>
          </a:p>
        </p:txBody>
      </p:sp>
      <p:sp>
        <p:nvSpPr>
          <p:cNvPr id="11" name="Google Shape;174;p20">
            <a:extLst>
              <a:ext uri="{FF2B5EF4-FFF2-40B4-BE49-F238E27FC236}">
                <a16:creationId xmlns:a16="http://schemas.microsoft.com/office/drawing/2014/main" id="{8F6ED7BC-62DD-4F17-9EF9-AA4F05DBF278}"/>
              </a:ext>
            </a:extLst>
          </p:cNvPr>
          <p:cNvSpPr txBox="1">
            <a:spLocks/>
          </p:cNvSpPr>
          <p:nvPr/>
        </p:nvSpPr>
        <p:spPr>
          <a:xfrm>
            <a:off x="6491730" y="3789275"/>
            <a:ext cx="2314174" cy="54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285750" indent="-28575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Jumping Costs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71B836B-9BB0-4A9E-8308-EAD1162C1FC1}"/>
              </a:ext>
            </a:extLst>
          </p:cNvPr>
          <p:cNvSpPr/>
          <p:nvPr/>
        </p:nvSpPr>
        <p:spPr>
          <a:xfrm>
            <a:off x="3857385" y="2428155"/>
            <a:ext cx="4802521" cy="11019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Google Shape;178;p20">
            <a:extLst>
              <a:ext uri="{FF2B5EF4-FFF2-40B4-BE49-F238E27FC236}">
                <a16:creationId xmlns:a16="http://schemas.microsoft.com/office/drawing/2014/main" id="{EA3514B6-310E-490A-B172-07837AED5015}"/>
              </a:ext>
            </a:extLst>
          </p:cNvPr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4" name="Google Shape;179;p20">
              <a:extLst>
                <a:ext uri="{FF2B5EF4-FFF2-40B4-BE49-F238E27FC236}">
                  <a16:creationId xmlns:a16="http://schemas.microsoft.com/office/drawing/2014/main" id="{83F3A415-EF3D-44D5-9DD8-0513FE707D65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0;p20">
              <a:extLst>
                <a:ext uri="{FF2B5EF4-FFF2-40B4-BE49-F238E27FC236}">
                  <a16:creationId xmlns:a16="http://schemas.microsoft.com/office/drawing/2014/main" id="{91D19413-6B99-4303-BC7E-08CFAA7AD3E3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1;p20">
              <a:extLst>
                <a:ext uri="{FF2B5EF4-FFF2-40B4-BE49-F238E27FC236}">
                  <a16:creationId xmlns:a16="http://schemas.microsoft.com/office/drawing/2014/main" id="{5194895A-6804-44E6-9536-856A7BDC48EA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2;p20">
              <a:extLst>
                <a:ext uri="{FF2B5EF4-FFF2-40B4-BE49-F238E27FC236}">
                  <a16:creationId xmlns:a16="http://schemas.microsoft.com/office/drawing/2014/main" id="{872A146A-0ECF-4BB4-8F85-ADF8AA9DAD6D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3;p20">
              <a:extLst>
                <a:ext uri="{FF2B5EF4-FFF2-40B4-BE49-F238E27FC236}">
                  <a16:creationId xmlns:a16="http://schemas.microsoft.com/office/drawing/2014/main" id="{3778E97B-B5E9-4FF9-8DD7-FDB6AEB6AD6C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466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94240-AB78-4844-B452-11E9C34C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Trajectory Abnormality Detection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5FFA5A6-8601-448E-94C8-F27EB9C2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3732" y="1462594"/>
            <a:ext cx="3678268" cy="2912587"/>
          </a:xfrm>
          <a:prstGeom prst="rect">
            <a:avLst/>
          </a:prstGeom>
        </p:spPr>
      </p:pic>
      <p:grpSp>
        <p:nvGrpSpPr>
          <p:cNvPr id="26" name="Google Shape;178;p20">
            <a:extLst>
              <a:ext uri="{FF2B5EF4-FFF2-40B4-BE49-F238E27FC236}">
                <a16:creationId xmlns:a16="http://schemas.microsoft.com/office/drawing/2014/main" id="{DFD1C86E-DDA8-421F-9C68-BB6142EBB061}"/>
              </a:ext>
            </a:extLst>
          </p:cNvPr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27" name="Google Shape;179;p20">
              <a:extLst>
                <a:ext uri="{FF2B5EF4-FFF2-40B4-BE49-F238E27FC236}">
                  <a16:creationId xmlns:a16="http://schemas.microsoft.com/office/drawing/2014/main" id="{FE43EC0C-30F4-4E53-9B81-BFACEADD6CEA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0;p20">
              <a:extLst>
                <a:ext uri="{FF2B5EF4-FFF2-40B4-BE49-F238E27FC236}">
                  <a16:creationId xmlns:a16="http://schemas.microsoft.com/office/drawing/2014/main" id="{D7585F40-CD69-44E5-B698-14E409FBEA81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1;p20">
              <a:extLst>
                <a:ext uri="{FF2B5EF4-FFF2-40B4-BE49-F238E27FC236}">
                  <a16:creationId xmlns:a16="http://schemas.microsoft.com/office/drawing/2014/main" id="{58FE263C-0BD0-4DEF-BAD1-62371749C095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2;p20">
              <a:extLst>
                <a:ext uri="{FF2B5EF4-FFF2-40B4-BE49-F238E27FC236}">
                  <a16:creationId xmlns:a16="http://schemas.microsoft.com/office/drawing/2014/main" id="{FA4EE3D6-7256-4C61-89A0-711E03923EE8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3;p20">
              <a:extLst>
                <a:ext uri="{FF2B5EF4-FFF2-40B4-BE49-F238E27FC236}">
                  <a16:creationId xmlns:a16="http://schemas.microsoft.com/office/drawing/2014/main" id="{DAFBB64B-C04E-429E-AF72-BEA2F624F27C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0B0CFB9-5EFE-488E-BC1C-DB4AFD407284}"/>
              </a:ext>
            </a:extLst>
          </p:cNvPr>
          <p:cNvGrpSpPr/>
          <p:nvPr/>
        </p:nvGrpSpPr>
        <p:grpSpPr>
          <a:xfrm>
            <a:off x="1209965" y="1543775"/>
            <a:ext cx="6979543" cy="2653745"/>
            <a:chOff x="1209965" y="1543775"/>
            <a:chExt cx="6979543" cy="2653745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AF97BED4-E8BC-4F6C-9E86-E87E79A26F7C}"/>
                </a:ext>
              </a:extLst>
            </p:cNvPr>
            <p:cNvGrpSpPr/>
            <p:nvPr/>
          </p:nvGrpSpPr>
          <p:grpSpPr>
            <a:xfrm>
              <a:off x="1209965" y="2817010"/>
              <a:ext cx="6979543" cy="1380510"/>
              <a:chOff x="1209965" y="2817010"/>
              <a:chExt cx="6979543" cy="1380510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C67E3C9-3254-465E-9533-20485BDA4F01}"/>
                  </a:ext>
                </a:extLst>
              </p:cNvPr>
              <p:cNvSpPr/>
              <p:nvPr/>
            </p:nvSpPr>
            <p:spPr>
              <a:xfrm>
                <a:off x="1209965" y="2817010"/>
                <a:ext cx="983556" cy="81450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连接符: 肘形 34">
                <a:extLst>
                  <a:ext uri="{FF2B5EF4-FFF2-40B4-BE49-F238E27FC236}">
                    <a16:creationId xmlns:a16="http://schemas.microsoft.com/office/drawing/2014/main" id="{CFC008D0-BAD9-4A2D-A25E-FA978A87DD08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2193521" y="3224264"/>
                <a:ext cx="3323615" cy="56600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08C7D77B-5F4F-4EAD-ADF4-9CE0B6B81EA6}"/>
                  </a:ext>
                </a:extLst>
              </p:cNvPr>
              <p:cNvGrpSpPr/>
              <p:nvPr/>
            </p:nvGrpSpPr>
            <p:grpSpPr>
              <a:xfrm>
                <a:off x="5517136" y="3418242"/>
                <a:ext cx="2672372" cy="779278"/>
                <a:chOff x="5526492" y="3759065"/>
                <a:chExt cx="2672372" cy="779278"/>
              </a:xfrm>
            </p:grpSpPr>
            <p:sp>
              <p:nvSpPr>
                <p:cNvPr id="23" name="Google Shape;222;p23">
                  <a:extLst>
                    <a:ext uri="{FF2B5EF4-FFF2-40B4-BE49-F238E27FC236}">
                      <a16:creationId xmlns:a16="http://schemas.microsoft.com/office/drawing/2014/main" id="{E2356C31-836B-475C-9E19-F071C5F3CE7B}"/>
                    </a:ext>
                  </a:extLst>
                </p:cNvPr>
                <p:cNvSpPr/>
                <p:nvPr/>
              </p:nvSpPr>
              <p:spPr>
                <a:xfrm>
                  <a:off x="5526492" y="3759065"/>
                  <a:ext cx="2672372" cy="779278"/>
                </a:xfrm>
                <a:prstGeom prst="round2DiagRect">
                  <a:avLst>
                    <a:gd name="adj1" fmla="val 0"/>
                    <a:gd name="adj2" fmla="val 1776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46" name="Google Shape;223;p23">
                  <a:extLst>
                    <a:ext uri="{FF2B5EF4-FFF2-40B4-BE49-F238E27FC236}">
                      <a16:creationId xmlns:a16="http://schemas.microsoft.com/office/drawing/2014/main" id="{97CBC996-7102-4BE5-9761-9EB89025CE8C}"/>
                    </a:ext>
                  </a:extLst>
                </p:cNvPr>
                <p:cNvSpPr txBox="1"/>
                <p:nvPr/>
              </p:nvSpPr>
              <p:spPr>
                <a:xfrm>
                  <a:off x="5619650" y="3759065"/>
                  <a:ext cx="2486055" cy="7110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/>
                  <a:r>
                    <a:rPr lang="en-US" altLang="zh-CN" sz="1200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IBM Plex Sans"/>
                      <a:cs typeface="Times New Roman" panose="02020603050405020304" pitchFamily="18" charset="0"/>
                      <a:sym typeface="IBM Plex Sans"/>
                    </a:rPr>
                    <a:t>This peak flexion angle assists the joint to control the strike absorption as well as stable the body position.</a:t>
                  </a:r>
                </a:p>
              </p:txBody>
            </p:sp>
          </p:grp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97CD5D8D-D7C9-4069-A97C-875991C1907C}"/>
                </a:ext>
              </a:extLst>
            </p:cNvPr>
            <p:cNvGrpSpPr/>
            <p:nvPr/>
          </p:nvGrpSpPr>
          <p:grpSpPr>
            <a:xfrm>
              <a:off x="3042877" y="1543775"/>
              <a:ext cx="4512017" cy="1076327"/>
              <a:chOff x="3042877" y="1543775"/>
              <a:chExt cx="4512017" cy="1076327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228B1F6-D134-49FC-A8C9-57546D16CB3F}"/>
                  </a:ext>
                </a:extLst>
              </p:cNvPr>
              <p:cNvSpPr/>
              <p:nvPr/>
            </p:nvSpPr>
            <p:spPr>
              <a:xfrm>
                <a:off x="3042877" y="1543775"/>
                <a:ext cx="983556" cy="81450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连接符: 肘形 17">
                <a:extLst>
                  <a:ext uri="{FF2B5EF4-FFF2-40B4-BE49-F238E27FC236}">
                    <a16:creationId xmlns:a16="http://schemas.microsoft.com/office/drawing/2014/main" id="{A67CCF5D-F07E-4B42-9A84-5DBB2B3D81A7}"/>
                  </a:ext>
                </a:extLst>
              </p:cNvPr>
              <p:cNvCxnSpPr>
                <a:cxnSpLocks/>
                <a:stCxn id="15" idx="6"/>
                <a:endCxn id="40" idx="2"/>
              </p:cNvCxnSpPr>
              <p:nvPr/>
            </p:nvCxnSpPr>
            <p:spPr>
              <a:xfrm>
                <a:off x="4026433" y="1951029"/>
                <a:ext cx="1583861" cy="228134"/>
              </a:xfrm>
              <a:prstGeom prst="bentConnector3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EC5519EF-B62D-4810-9198-638067480F24}"/>
                  </a:ext>
                </a:extLst>
              </p:cNvPr>
              <p:cNvGrpSpPr/>
              <p:nvPr/>
            </p:nvGrpSpPr>
            <p:grpSpPr>
              <a:xfrm>
                <a:off x="5610294" y="1738225"/>
                <a:ext cx="1944600" cy="881877"/>
                <a:chOff x="6141839" y="3338472"/>
                <a:chExt cx="1944600" cy="881877"/>
              </a:xfrm>
            </p:grpSpPr>
            <p:sp>
              <p:nvSpPr>
                <p:cNvPr id="40" name="Google Shape;218;p23">
                  <a:extLst>
                    <a:ext uri="{FF2B5EF4-FFF2-40B4-BE49-F238E27FC236}">
                      <a16:creationId xmlns:a16="http://schemas.microsoft.com/office/drawing/2014/main" id="{E9C76373-8B13-4E0C-AB92-D4446BD292CD}"/>
                    </a:ext>
                  </a:extLst>
                </p:cNvPr>
                <p:cNvSpPr/>
                <p:nvPr/>
              </p:nvSpPr>
              <p:spPr>
                <a:xfrm rot="10800000" flipH="1">
                  <a:off x="6141839" y="3338472"/>
                  <a:ext cx="1944600" cy="881877"/>
                </a:xfrm>
                <a:prstGeom prst="round2DiagRect">
                  <a:avLst>
                    <a:gd name="adj1" fmla="val 0"/>
                    <a:gd name="adj2" fmla="val 17764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4" name="Google Shape;223;p23">
                  <a:extLst>
                    <a:ext uri="{FF2B5EF4-FFF2-40B4-BE49-F238E27FC236}">
                      <a16:creationId xmlns:a16="http://schemas.microsoft.com/office/drawing/2014/main" id="{6FA58DA4-DA5D-4032-BC94-8A4E69614A21}"/>
                    </a:ext>
                  </a:extLst>
                </p:cNvPr>
                <p:cNvSpPr txBox="1"/>
                <p:nvPr/>
              </p:nvSpPr>
              <p:spPr>
                <a:xfrm>
                  <a:off x="6253526" y="3414158"/>
                  <a:ext cx="1721224" cy="7522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1200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IBM Plex Sans"/>
                      <a:cs typeface="Times New Roman" panose="02020603050405020304" pitchFamily="18" charset="0"/>
                      <a:sym typeface="IBM Plex Sans"/>
                    </a:rPr>
                    <a:t>During the swing phase, the entire foot should properly off the ground.</a:t>
                  </a:r>
                  <a:endParaRPr sz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IBM Plex Sans"/>
                    <a:cs typeface="Times New Roman" panose="02020603050405020304" pitchFamily="18" charset="0"/>
                    <a:sym typeface="IBM Plex San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041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br>
              <a:rPr lang="en-US" dirty="0"/>
            </a:br>
            <a:r>
              <a:rPr lang="en-US" dirty="0"/>
              <a:t>Performance</a:t>
            </a:r>
            <a:endParaRPr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1278979" y="2922025"/>
            <a:ext cx="5727000" cy="13144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Cadence Information Accuracy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Data Dissimilarity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Abnormality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grpSp>
        <p:nvGrpSpPr>
          <p:cNvPr id="10" name="Google Shape;314;p29">
            <a:extLst>
              <a:ext uri="{FF2B5EF4-FFF2-40B4-BE49-F238E27FC236}">
                <a16:creationId xmlns:a16="http://schemas.microsoft.com/office/drawing/2014/main" id="{07AC28B4-8EFC-406F-A3FE-49DB70517D9C}"/>
              </a:ext>
            </a:extLst>
          </p:cNvPr>
          <p:cNvGrpSpPr/>
          <p:nvPr/>
        </p:nvGrpSpPr>
        <p:grpSpPr>
          <a:xfrm>
            <a:off x="7764601" y="417321"/>
            <a:ext cx="762710" cy="929469"/>
            <a:chOff x="4636075" y="261925"/>
            <a:chExt cx="401800" cy="475050"/>
          </a:xfrm>
        </p:grpSpPr>
        <p:sp>
          <p:nvSpPr>
            <p:cNvPr id="11" name="Google Shape;315;p29">
              <a:extLst>
                <a:ext uri="{FF2B5EF4-FFF2-40B4-BE49-F238E27FC236}">
                  <a16:creationId xmlns:a16="http://schemas.microsoft.com/office/drawing/2014/main" id="{D8A2E32D-EFDC-42C5-86DC-E0ECF47D409D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6;p29">
              <a:extLst>
                <a:ext uri="{FF2B5EF4-FFF2-40B4-BE49-F238E27FC236}">
                  <a16:creationId xmlns:a16="http://schemas.microsoft.com/office/drawing/2014/main" id="{535FE66F-3E73-42E9-8576-9A58C37814CE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7;p29">
              <a:extLst>
                <a:ext uri="{FF2B5EF4-FFF2-40B4-BE49-F238E27FC236}">
                  <a16:creationId xmlns:a16="http://schemas.microsoft.com/office/drawing/2014/main" id="{F899A9C0-4B77-469F-89AE-4B1D6FDEC245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8;p29">
              <a:extLst>
                <a:ext uri="{FF2B5EF4-FFF2-40B4-BE49-F238E27FC236}">
                  <a16:creationId xmlns:a16="http://schemas.microsoft.com/office/drawing/2014/main" id="{4A1B1004-3FD2-45EB-8B72-CA3465832C97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607743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2B36B0-8D43-4ABE-8458-5B50581CE9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3" name="Google Shape;178;p20">
            <a:extLst>
              <a:ext uri="{FF2B5EF4-FFF2-40B4-BE49-F238E27FC236}">
                <a16:creationId xmlns:a16="http://schemas.microsoft.com/office/drawing/2014/main" id="{8992A75C-FA70-43F1-8F7A-5057A6FF2802}"/>
              </a:ext>
            </a:extLst>
          </p:cNvPr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4" name="Google Shape;179;p20">
              <a:extLst>
                <a:ext uri="{FF2B5EF4-FFF2-40B4-BE49-F238E27FC236}">
                  <a16:creationId xmlns:a16="http://schemas.microsoft.com/office/drawing/2014/main" id="{1E52D0E1-CAD6-491C-97C7-3D18EFCE029A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0;p20">
              <a:extLst>
                <a:ext uri="{FF2B5EF4-FFF2-40B4-BE49-F238E27FC236}">
                  <a16:creationId xmlns:a16="http://schemas.microsoft.com/office/drawing/2014/main" id="{967C7793-A01E-4850-9FF3-5C2897C8CFD4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1;p20">
              <a:extLst>
                <a:ext uri="{FF2B5EF4-FFF2-40B4-BE49-F238E27FC236}">
                  <a16:creationId xmlns:a16="http://schemas.microsoft.com/office/drawing/2014/main" id="{C21DCED3-78F3-4DA0-A765-C8E693AAD32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2;p20">
              <a:extLst>
                <a:ext uri="{FF2B5EF4-FFF2-40B4-BE49-F238E27FC236}">
                  <a16:creationId xmlns:a16="http://schemas.microsoft.com/office/drawing/2014/main" id="{11C43F07-45B8-48FE-8BD3-F03CFC720F7D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;p20">
              <a:extLst>
                <a:ext uri="{FF2B5EF4-FFF2-40B4-BE49-F238E27FC236}">
                  <a16:creationId xmlns:a16="http://schemas.microsoft.com/office/drawing/2014/main" id="{8EB03243-B3EC-448F-859C-0DDF5FBEE94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39;p24">
            <a:extLst>
              <a:ext uri="{FF2B5EF4-FFF2-40B4-BE49-F238E27FC236}">
                <a16:creationId xmlns:a16="http://schemas.microsoft.com/office/drawing/2014/main" id="{7D7644CC-E680-41C8-9A40-5A395E61723F}"/>
              </a:ext>
            </a:extLst>
          </p:cNvPr>
          <p:cNvSpPr txBox="1">
            <a:spLocks/>
          </p:cNvSpPr>
          <p:nvPr/>
        </p:nvSpPr>
        <p:spPr>
          <a:xfrm>
            <a:off x="787200" y="714800"/>
            <a:ext cx="6868242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lt1"/>
                </a:solidFill>
                <a:latin typeface="IBM Plex Serif SemiBold"/>
                <a:sym typeface="IBM Plex Serif SemiBold"/>
              </a:rPr>
              <a:t>Data Set </a:t>
            </a:r>
            <a:r>
              <a:rPr lang="en-US" altLang="zh-CN" sz="2800" dirty="0">
                <a:solidFill>
                  <a:schemeClr val="lt1"/>
                </a:solidFill>
                <a:latin typeface="IBM Plex Serif SemiBold"/>
                <a:sym typeface="IBM Plex Serif SemiBold"/>
              </a:rPr>
              <a:t>– Videos and Motion Sensors</a:t>
            </a:r>
            <a:endParaRPr lang="en-US" sz="2800" dirty="0">
              <a:solidFill>
                <a:schemeClr val="lt1"/>
              </a:solidFill>
              <a:latin typeface="IBM Plex Serif SemiBold"/>
              <a:sym typeface="IBM Plex Serif SemiBold"/>
            </a:endParaRPr>
          </a:p>
        </p:txBody>
      </p:sp>
      <p:pic>
        <p:nvPicPr>
          <p:cNvPr id="11" name="trial17.0">
            <a:hlinkClick r:id="" action="ppaction://media"/>
            <a:extLst>
              <a:ext uri="{FF2B5EF4-FFF2-40B4-BE49-F238E27FC236}">
                <a16:creationId xmlns:a16="http://schemas.microsoft.com/office/drawing/2014/main" id="{8D6CE8B6-9C62-4C82-8113-0BCF0B27CA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68" r="53876"/>
          <a:stretch/>
        </p:blipFill>
        <p:spPr>
          <a:xfrm>
            <a:off x="901087" y="1278889"/>
            <a:ext cx="1560998" cy="240584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1B65E39-2363-4FD6-94DB-A43827DA33C4}"/>
              </a:ext>
            </a:extLst>
          </p:cNvPr>
          <p:cNvGrpSpPr/>
          <p:nvPr/>
        </p:nvGrpSpPr>
        <p:grpSpPr>
          <a:xfrm>
            <a:off x="572973" y="3709108"/>
            <a:ext cx="3834605" cy="888442"/>
            <a:chOff x="2924804" y="1204589"/>
            <a:chExt cx="3834605" cy="888442"/>
          </a:xfrm>
        </p:grpSpPr>
        <p:sp>
          <p:nvSpPr>
            <p:cNvPr id="14" name="Google Shape;174;p20">
              <a:extLst>
                <a:ext uri="{FF2B5EF4-FFF2-40B4-BE49-F238E27FC236}">
                  <a16:creationId xmlns:a16="http://schemas.microsoft.com/office/drawing/2014/main" id="{8449B022-84E2-445C-B42F-DA66658C28F5}"/>
                </a:ext>
              </a:extLst>
            </p:cNvPr>
            <p:cNvSpPr txBox="1">
              <a:spLocks/>
            </p:cNvSpPr>
            <p:nvPr/>
          </p:nvSpPr>
          <p:spPr>
            <a:xfrm>
              <a:off x="3442051" y="1204589"/>
              <a:ext cx="3317358" cy="888442"/>
            </a:xfrm>
            <a:prstGeom prst="rect">
              <a:avLst/>
            </a:prstGeom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000" dirty="0">
                  <a:solidFill>
                    <a:schemeClr val="l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IBM Plex Sans"/>
                </a:rPr>
                <a:t>10 Cases shot by mobile phone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000" dirty="0">
                  <a:solidFill>
                    <a:schemeClr val="l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IBM Plex Sans"/>
                </a:rPr>
                <a:t>2 Cases shot by drone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AD1071E-66A8-4EE4-A97A-C2F4642C968B}"/>
                </a:ext>
              </a:extLst>
            </p:cNvPr>
            <p:cNvGrpSpPr/>
            <p:nvPr/>
          </p:nvGrpSpPr>
          <p:grpSpPr>
            <a:xfrm>
              <a:off x="2924804" y="1301355"/>
              <a:ext cx="287081" cy="761604"/>
              <a:chOff x="4685414" y="1833285"/>
              <a:chExt cx="287081" cy="736245"/>
            </a:xfrm>
          </p:grpSpPr>
          <p:grpSp>
            <p:nvGrpSpPr>
              <p:cNvPr id="15" name="Google Shape;125;p17">
                <a:extLst>
                  <a:ext uri="{FF2B5EF4-FFF2-40B4-BE49-F238E27FC236}">
                    <a16:creationId xmlns:a16="http://schemas.microsoft.com/office/drawing/2014/main" id="{FEDD38DE-CDE9-449B-BF7E-7D2331446209}"/>
                  </a:ext>
                </a:extLst>
              </p:cNvPr>
              <p:cNvGrpSpPr/>
              <p:nvPr/>
            </p:nvGrpSpPr>
            <p:grpSpPr>
              <a:xfrm>
                <a:off x="4685414" y="1833285"/>
                <a:ext cx="283535" cy="271961"/>
                <a:chOff x="2594325" y="1627175"/>
                <a:chExt cx="440850" cy="440850"/>
              </a:xfrm>
            </p:grpSpPr>
            <p:sp>
              <p:nvSpPr>
                <p:cNvPr id="16" name="Google Shape;126;p17">
                  <a:extLst>
                    <a:ext uri="{FF2B5EF4-FFF2-40B4-BE49-F238E27FC236}">
                      <a16:creationId xmlns:a16="http://schemas.microsoft.com/office/drawing/2014/main" id="{80F27CD5-D342-4C8F-9FDF-5B760E905E33}"/>
                    </a:ext>
                  </a:extLst>
                </p:cNvPr>
                <p:cNvSpPr/>
                <p:nvPr/>
              </p:nvSpPr>
              <p:spPr>
                <a:xfrm>
                  <a:off x="2594325" y="1890950"/>
                  <a:ext cx="177075" cy="17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3" h="7083" extrusionOk="0">
                      <a:moveTo>
                        <a:pt x="5544" y="0"/>
                      </a:moveTo>
                      <a:lnTo>
                        <a:pt x="538" y="5984"/>
                      </a:lnTo>
                      <a:lnTo>
                        <a:pt x="0" y="7083"/>
                      </a:lnTo>
                      <a:lnTo>
                        <a:pt x="1099" y="6546"/>
                      </a:lnTo>
                      <a:lnTo>
                        <a:pt x="7083" y="1539"/>
                      </a:lnTo>
                      <a:lnTo>
                        <a:pt x="554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27;p17">
                  <a:extLst>
                    <a:ext uri="{FF2B5EF4-FFF2-40B4-BE49-F238E27FC236}">
                      <a16:creationId xmlns:a16="http://schemas.microsoft.com/office/drawing/2014/main" id="{574F9856-F914-4C3F-9024-0C5280FAD5BC}"/>
                    </a:ext>
                  </a:extLst>
                </p:cNvPr>
                <p:cNvSpPr/>
                <p:nvPr/>
              </p:nvSpPr>
              <p:spPr>
                <a:xfrm>
                  <a:off x="2858700" y="1627175"/>
                  <a:ext cx="176475" cy="17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9" h="7059" extrusionOk="0">
                      <a:moveTo>
                        <a:pt x="904" y="1"/>
                      </a:moveTo>
                      <a:lnTo>
                        <a:pt x="782" y="25"/>
                      </a:lnTo>
                      <a:lnTo>
                        <a:pt x="684" y="98"/>
                      </a:lnTo>
                      <a:lnTo>
                        <a:pt x="611" y="147"/>
                      </a:lnTo>
                      <a:lnTo>
                        <a:pt x="489" y="294"/>
                      </a:lnTo>
                      <a:lnTo>
                        <a:pt x="367" y="440"/>
                      </a:lnTo>
                      <a:lnTo>
                        <a:pt x="294" y="587"/>
                      </a:lnTo>
                      <a:lnTo>
                        <a:pt x="196" y="733"/>
                      </a:lnTo>
                      <a:lnTo>
                        <a:pt x="74" y="1051"/>
                      </a:lnTo>
                      <a:lnTo>
                        <a:pt x="0" y="1393"/>
                      </a:lnTo>
                      <a:lnTo>
                        <a:pt x="0" y="1735"/>
                      </a:lnTo>
                      <a:lnTo>
                        <a:pt x="25" y="2052"/>
                      </a:lnTo>
                      <a:lnTo>
                        <a:pt x="123" y="2394"/>
                      </a:lnTo>
                      <a:lnTo>
                        <a:pt x="269" y="2711"/>
                      </a:lnTo>
                      <a:lnTo>
                        <a:pt x="4348" y="6790"/>
                      </a:lnTo>
                      <a:lnTo>
                        <a:pt x="4665" y="6937"/>
                      </a:lnTo>
                      <a:lnTo>
                        <a:pt x="5007" y="7034"/>
                      </a:lnTo>
                      <a:lnTo>
                        <a:pt x="5325" y="7059"/>
                      </a:lnTo>
                      <a:lnTo>
                        <a:pt x="5667" y="7059"/>
                      </a:lnTo>
                      <a:lnTo>
                        <a:pt x="6008" y="6986"/>
                      </a:lnTo>
                      <a:lnTo>
                        <a:pt x="6326" y="6863"/>
                      </a:lnTo>
                      <a:lnTo>
                        <a:pt x="6473" y="6766"/>
                      </a:lnTo>
                      <a:lnTo>
                        <a:pt x="6619" y="6692"/>
                      </a:lnTo>
                      <a:lnTo>
                        <a:pt x="6766" y="6570"/>
                      </a:lnTo>
                      <a:lnTo>
                        <a:pt x="6912" y="6448"/>
                      </a:lnTo>
                      <a:lnTo>
                        <a:pt x="6961" y="6375"/>
                      </a:lnTo>
                      <a:lnTo>
                        <a:pt x="7034" y="6277"/>
                      </a:lnTo>
                      <a:lnTo>
                        <a:pt x="7059" y="6155"/>
                      </a:lnTo>
                      <a:lnTo>
                        <a:pt x="7059" y="6057"/>
                      </a:lnTo>
                      <a:lnTo>
                        <a:pt x="7059" y="5960"/>
                      </a:lnTo>
                      <a:lnTo>
                        <a:pt x="7034" y="5862"/>
                      </a:lnTo>
                      <a:lnTo>
                        <a:pt x="6961" y="5764"/>
                      </a:lnTo>
                      <a:lnTo>
                        <a:pt x="6912" y="5667"/>
                      </a:lnTo>
                      <a:lnTo>
                        <a:pt x="1393" y="147"/>
                      </a:lnTo>
                      <a:lnTo>
                        <a:pt x="1295" y="98"/>
                      </a:lnTo>
                      <a:lnTo>
                        <a:pt x="1197" y="25"/>
                      </a:lnTo>
                      <a:lnTo>
                        <a:pt x="10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28;p17">
                  <a:extLst>
                    <a:ext uri="{FF2B5EF4-FFF2-40B4-BE49-F238E27FC236}">
                      <a16:creationId xmlns:a16="http://schemas.microsoft.com/office/drawing/2014/main" id="{73D8AC73-E98D-4C8F-B355-2E37F9677834}"/>
                    </a:ext>
                  </a:extLst>
                </p:cNvPr>
                <p:cNvSpPr/>
                <p:nvPr/>
              </p:nvSpPr>
              <p:spPr>
                <a:xfrm>
                  <a:off x="2663325" y="1702275"/>
                  <a:ext cx="296750" cy="29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0" h="11871" extrusionOk="0">
                      <a:moveTo>
                        <a:pt x="7718" y="1295"/>
                      </a:moveTo>
                      <a:lnTo>
                        <a:pt x="7815" y="1319"/>
                      </a:lnTo>
                      <a:lnTo>
                        <a:pt x="7889" y="1368"/>
                      </a:lnTo>
                      <a:lnTo>
                        <a:pt x="7938" y="1442"/>
                      </a:lnTo>
                      <a:lnTo>
                        <a:pt x="7938" y="1515"/>
                      </a:lnTo>
                      <a:lnTo>
                        <a:pt x="7938" y="1588"/>
                      </a:lnTo>
                      <a:lnTo>
                        <a:pt x="7889" y="1661"/>
                      </a:lnTo>
                      <a:lnTo>
                        <a:pt x="5862" y="3664"/>
                      </a:lnTo>
                      <a:lnTo>
                        <a:pt x="5788" y="3713"/>
                      </a:lnTo>
                      <a:lnTo>
                        <a:pt x="5715" y="3737"/>
                      </a:lnTo>
                      <a:lnTo>
                        <a:pt x="5642" y="3713"/>
                      </a:lnTo>
                      <a:lnTo>
                        <a:pt x="5569" y="3664"/>
                      </a:lnTo>
                      <a:lnTo>
                        <a:pt x="5520" y="3591"/>
                      </a:lnTo>
                      <a:lnTo>
                        <a:pt x="5495" y="3517"/>
                      </a:lnTo>
                      <a:lnTo>
                        <a:pt x="5520" y="3444"/>
                      </a:lnTo>
                      <a:lnTo>
                        <a:pt x="5569" y="3371"/>
                      </a:lnTo>
                      <a:lnTo>
                        <a:pt x="7571" y="1368"/>
                      </a:lnTo>
                      <a:lnTo>
                        <a:pt x="7644" y="1319"/>
                      </a:lnTo>
                      <a:lnTo>
                        <a:pt x="7718" y="1295"/>
                      </a:lnTo>
                      <a:close/>
                      <a:moveTo>
                        <a:pt x="7767" y="1"/>
                      </a:moveTo>
                      <a:lnTo>
                        <a:pt x="4885" y="2907"/>
                      </a:lnTo>
                      <a:lnTo>
                        <a:pt x="4640" y="2809"/>
                      </a:lnTo>
                      <a:lnTo>
                        <a:pt x="4396" y="2712"/>
                      </a:lnTo>
                      <a:lnTo>
                        <a:pt x="4103" y="2614"/>
                      </a:lnTo>
                      <a:lnTo>
                        <a:pt x="3810" y="2565"/>
                      </a:lnTo>
                      <a:lnTo>
                        <a:pt x="3493" y="2492"/>
                      </a:lnTo>
                      <a:lnTo>
                        <a:pt x="3175" y="2443"/>
                      </a:lnTo>
                      <a:lnTo>
                        <a:pt x="2858" y="2418"/>
                      </a:lnTo>
                      <a:lnTo>
                        <a:pt x="2247" y="2418"/>
                      </a:lnTo>
                      <a:lnTo>
                        <a:pt x="1954" y="2443"/>
                      </a:lnTo>
                      <a:lnTo>
                        <a:pt x="1636" y="2492"/>
                      </a:lnTo>
                      <a:lnTo>
                        <a:pt x="1319" y="2565"/>
                      </a:lnTo>
                      <a:lnTo>
                        <a:pt x="1001" y="2687"/>
                      </a:lnTo>
                      <a:lnTo>
                        <a:pt x="708" y="2809"/>
                      </a:lnTo>
                      <a:lnTo>
                        <a:pt x="415" y="3005"/>
                      </a:lnTo>
                      <a:lnTo>
                        <a:pt x="147" y="3224"/>
                      </a:lnTo>
                      <a:lnTo>
                        <a:pt x="73" y="3298"/>
                      </a:lnTo>
                      <a:lnTo>
                        <a:pt x="24" y="3395"/>
                      </a:lnTo>
                      <a:lnTo>
                        <a:pt x="0" y="3493"/>
                      </a:lnTo>
                      <a:lnTo>
                        <a:pt x="0" y="3615"/>
                      </a:lnTo>
                      <a:lnTo>
                        <a:pt x="0" y="3713"/>
                      </a:lnTo>
                      <a:lnTo>
                        <a:pt x="24" y="3811"/>
                      </a:lnTo>
                      <a:lnTo>
                        <a:pt x="73" y="3908"/>
                      </a:lnTo>
                      <a:lnTo>
                        <a:pt x="147" y="4006"/>
                      </a:lnTo>
                      <a:lnTo>
                        <a:pt x="7864" y="11724"/>
                      </a:lnTo>
                      <a:lnTo>
                        <a:pt x="7962" y="11797"/>
                      </a:lnTo>
                      <a:lnTo>
                        <a:pt x="8060" y="11846"/>
                      </a:lnTo>
                      <a:lnTo>
                        <a:pt x="8157" y="11870"/>
                      </a:lnTo>
                      <a:lnTo>
                        <a:pt x="8377" y="11870"/>
                      </a:lnTo>
                      <a:lnTo>
                        <a:pt x="8475" y="11846"/>
                      </a:lnTo>
                      <a:lnTo>
                        <a:pt x="8573" y="11797"/>
                      </a:lnTo>
                      <a:lnTo>
                        <a:pt x="8646" y="11724"/>
                      </a:lnTo>
                      <a:lnTo>
                        <a:pt x="8866" y="11455"/>
                      </a:lnTo>
                      <a:lnTo>
                        <a:pt x="9061" y="11162"/>
                      </a:lnTo>
                      <a:lnTo>
                        <a:pt x="9183" y="10869"/>
                      </a:lnTo>
                      <a:lnTo>
                        <a:pt x="9305" y="10551"/>
                      </a:lnTo>
                      <a:lnTo>
                        <a:pt x="9379" y="10234"/>
                      </a:lnTo>
                      <a:lnTo>
                        <a:pt x="9427" y="9916"/>
                      </a:lnTo>
                      <a:lnTo>
                        <a:pt x="9452" y="9623"/>
                      </a:lnTo>
                      <a:lnTo>
                        <a:pt x="9452" y="9330"/>
                      </a:lnTo>
                      <a:lnTo>
                        <a:pt x="9452" y="9013"/>
                      </a:lnTo>
                      <a:lnTo>
                        <a:pt x="9427" y="8695"/>
                      </a:lnTo>
                      <a:lnTo>
                        <a:pt x="9379" y="8378"/>
                      </a:lnTo>
                      <a:lnTo>
                        <a:pt x="9305" y="8060"/>
                      </a:lnTo>
                      <a:lnTo>
                        <a:pt x="9256" y="7767"/>
                      </a:lnTo>
                      <a:lnTo>
                        <a:pt x="9159" y="7474"/>
                      </a:lnTo>
                      <a:lnTo>
                        <a:pt x="9061" y="7230"/>
                      </a:lnTo>
                      <a:lnTo>
                        <a:pt x="8963" y="6986"/>
                      </a:lnTo>
                      <a:lnTo>
                        <a:pt x="11870" y="4104"/>
                      </a:lnTo>
                      <a:lnTo>
                        <a:pt x="77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" name="Google Shape;125;p17">
                <a:extLst>
                  <a:ext uri="{FF2B5EF4-FFF2-40B4-BE49-F238E27FC236}">
                    <a16:creationId xmlns:a16="http://schemas.microsoft.com/office/drawing/2014/main" id="{69A3E6CC-3AB1-4D94-86AF-C52D70AAC57E}"/>
                  </a:ext>
                </a:extLst>
              </p:cNvPr>
              <p:cNvGrpSpPr/>
              <p:nvPr/>
            </p:nvGrpSpPr>
            <p:grpSpPr>
              <a:xfrm>
                <a:off x="4688960" y="2297569"/>
                <a:ext cx="283535" cy="271961"/>
                <a:chOff x="2594325" y="1627175"/>
                <a:chExt cx="440850" cy="440850"/>
              </a:xfrm>
            </p:grpSpPr>
            <p:sp>
              <p:nvSpPr>
                <p:cNvPr id="20" name="Google Shape;126;p17">
                  <a:extLst>
                    <a:ext uri="{FF2B5EF4-FFF2-40B4-BE49-F238E27FC236}">
                      <a16:creationId xmlns:a16="http://schemas.microsoft.com/office/drawing/2014/main" id="{2036CCBE-68AC-4EE9-B1FF-8EAC91D66DA4}"/>
                    </a:ext>
                  </a:extLst>
                </p:cNvPr>
                <p:cNvSpPr/>
                <p:nvPr/>
              </p:nvSpPr>
              <p:spPr>
                <a:xfrm>
                  <a:off x="2594325" y="1890950"/>
                  <a:ext cx="177075" cy="17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3" h="7083" extrusionOk="0">
                      <a:moveTo>
                        <a:pt x="5544" y="0"/>
                      </a:moveTo>
                      <a:lnTo>
                        <a:pt x="538" y="5984"/>
                      </a:lnTo>
                      <a:lnTo>
                        <a:pt x="0" y="7083"/>
                      </a:lnTo>
                      <a:lnTo>
                        <a:pt x="1099" y="6546"/>
                      </a:lnTo>
                      <a:lnTo>
                        <a:pt x="7083" y="1539"/>
                      </a:lnTo>
                      <a:lnTo>
                        <a:pt x="554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27;p17">
                  <a:extLst>
                    <a:ext uri="{FF2B5EF4-FFF2-40B4-BE49-F238E27FC236}">
                      <a16:creationId xmlns:a16="http://schemas.microsoft.com/office/drawing/2014/main" id="{7ECC02E5-771D-4398-B670-7628B588CADB}"/>
                    </a:ext>
                  </a:extLst>
                </p:cNvPr>
                <p:cNvSpPr/>
                <p:nvPr/>
              </p:nvSpPr>
              <p:spPr>
                <a:xfrm>
                  <a:off x="2858700" y="1627175"/>
                  <a:ext cx="176475" cy="17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9" h="7059" extrusionOk="0">
                      <a:moveTo>
                        <a:pt x="904" y="1"/>
                      </a:moveTo>
                      <a:lnTo>
                        <a:pt x="782" y="25"/>
                      </a:lnTo>
                      <a:lnTo>
                        <a:pt x="684" y="98"/>
                      </a:lnTo>
                      <a:lnTo>
                        <a:pt x="611" y="147"/>
                      </a:lnTo>
                      <a:lnTo>
                        <a:pt x="489" y="294"/>
                      </a:lnTo>
                      <a:lnTo>
                        <a:pt x="367" y="440"/>
                      </a:lnTo>
                      <a:lnTo>
                        <a:pt x="294" y="587"/>
                      </a:lnTo>
                      <a:lnTo>
                        <a:pt x="196" y="733"/>
                      </a:lnTo>
                      <a:lnTo>
                        <a:pt x="74" y="1051"/>
                      </a:lnTo>
                      <a:lnTo>
                        <a:pt x="0" y="1393"/>
                      </a:lnTo>
                      <a:lnTo>
                        <a:pt x="0" y="1735"/>
                      </a:lnTo>
                      <a:lnTo>
                        <a:pt x="25" y="2052"/>
                      </a:lnTo>
                      <a:lnTo>
                        <a:pt x="123" y="2394"/>
                      </a:lnTo>
                      <a:lnTo>
                        <a:pt x="269" y="2711"/>
                      </a:lnTo>
                      <a:lnTo>
                        <a:pt x="4348" y="6790"/>
                      </a:lnTo>
                      <a:lnTo>
                        <a:pt x="4665" y="6937"/>
                      </a:lnTo>
                      <a:lnTo>
                        <a:pt x="5007" y="7034"/>
                      </a:lnTo>
                      <a:lnTo>
                        <a:pt x="5325" y="7059"/>
                      </a:lnTo>
                      <a:lnTo>
                        <a:pt x="5667" y="7059"/>
                      </a:lnTo>
                      <a:lnTo>
                        <a:pt x="6008" y="6986"/>
                      </a:lnTo>
                      <a:lnTo>
                        <a:pt x="6326" y="6863"/>
                      </a:lnTo>
                      <a:lnTo>
                        <a:pt x="6473" y="6766"/>
                      </a:lnTo>
                      <a:lnTo>
                        <a:pt x="6619" y="6692"/>
                      </a:lnTo>
                      <a:lnTo>
                        <a:pt x="6766" y="6570"/>
                      </a:lnTo>
                      <a:lnTo>
                        <a:pt x="6912" y="6448"/>
                      </a:lnTo>
                      <a:lnTo>
                        <a:pt x="6961" y="6375"/>
                      </a:lnTo>
                      <a:lnTo>
                        <a:pt x="7034" y="6277"/>
                      </a:lnTo>
                      <a:lnTo>
                        <a:pt x="7059" y="6155"/>
                      </a:lnTo>
                      <a:lnTo>
                        <a:pt x="7059" y="6057"/>
                      </a:lnTo>
                      <a:lnTo>
                        <a:pt x="7059" y="5960"/>
                      </a:lnTo>
                      <a:lnTo>
                        <a:pt x="7034" y="5862"/>
                      </a:lnTo>
                      <a:lnTo>
                        <a:pt x="6961" y="5764"/>
                      </a:lnTo>
                      <a:lnTo>
                        <a:pt x="6912" y="5667"/>
                      </a:lnTo>
                      <a:lnTo>
                        <a:pt x="1393" y="147"/>
                      </a:lnTo>
                      <a:lnTo>
                        <a:pt x="1295" y="98"/>
                      </a:lnTo>
                      <a:lnTo>
                        <a:pt x="1197" y="25"/>
                      </a:lnTo>
                      <a:lnTo>
                        <a:pt x="10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28;p17">
                  <a:extLst>
                    <a:ext uri="{FF2B5EF4-FFF2-40B4-BE49-F238E27FC236}">
                      <a16:creationId xmlns:a16="http://schemas.microsoft.com/office/drawing/2014/main" id="{BE253830-7606-4DEA-A4CC-A60784A1BEE6}"/>
                    </a:ext>
                  </a:extLst>
                </p:cNvPr>
                <p:cNvSpPr/>
                <p:nvPr/>
              </p:nvSpPr>
              <p:spPr>
                <a:xfrm>
                  <a:off x="2663325" y="1702275"/>
                  <a:ext cx="296750" cy="29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0" h="11871" extrusionOk="0">
                      <a:moveTo>
                        <a:pt x="7718" y="1295"/>
                      </a:moveTo>
                      <a:lnTo>
                        <a:pt x="7815" y="1319"/>
                      </a:lnTo>
                      <a:lnTo>
                        <a:pt x="7889" y="1368"/>
                      </a:lnTo>
                      <a:lnTo>
                        <a:pt x="7938" y="1442"/>
                      </a:lnTo>
                      <a:lnTo>
                        <a:pt x="7938" y="1515"/>
                      </a:lnTo>
                      <a:lnTo>
                        <a:pt x="7938" y="1588"/>
                      </a:lnTo>
                      <a:lnTo>
                        <a:pt x="7889" y="1661"/>
                      </a:lnTo>
                      <a:lnTo>
                        <a:pt x="5862" y="3664"/>
                      </a:lnTo>
                      <a:lnTo>
                        <a:pt x="5788" y="3713"/>
                      </a:lnTo>
                      <a:lnTo>
                        <a:pt x="5715" y="3737"/>
                      </a:lnTo>
                      <a:lnTo>
                        <a:pt x="5642" y="3713"/>
                      </a:lnTo>
                      <a:lnTo>
                        <a:pt x="5569" y="3664"/>
                      </a:lnTo>
                      <a:lnTo>
                        <a:pt x="5520" y="3591"/>
                      </a:lnTo>
                      <a:lnTo>
                        <a:pt x="5495" y="3517"/>
                      </a:lnTo>
                      <a:lnTo>
                        <a:pt x="5520" y="3444"/>
                      </a:lnTo>
                      <a:lnTo>
                        <a:pt x="5569" y="3371"/>
                      </a:lnTo>
                      <a:lnTo>
                        <a:pt x="7571" y="1368"/>
                      </a:lnTo>
                      <a:lnTo>
                        <a:pt x="7644" y="1319"/>
                      </a:lnTo>
                      <a:lnTo>
                        <a:pt x="7718" y="1295"/>
                      </a:lnTo>
                      <a:close/>
                      <a:moveTo>
                        <a:pt x="7767" y="1"/>
                      </a:moveTo>
                      <a:lnTo>
                        <a:pt x="4885" y="2907"/>
                      </a:lnTo>
                      <a:lnTo>
                        <a:pt x="4640" y="2809"/>
                      </a:lnTo>
                      <a:lnTo>
                        <a:pt x="4396" y="2712"/>
                      </a:lnTo>
                      <a:lnTo>
                        <a:pt x="4103" y="2614"/>
                      </a:lnTo>
                      <a:lnTo>
                        <a:pt x="3810" y="2565"/>
                      </a:lnTo>
                      <a:lnTo>
                        <a:pt x="3493" y="2492"/>
                      </a:lnTo>
                      <a:lnTo>
                        <a:pt x="3175" y="2443"/>
                      </a:lnTo>
                      <a:lnTo>
                        <a:pt x="2858" y="2418"/>
                      </a:lnTo>
                      <a:lnTo>
                        <a:pt x="2247" y="2418"/>
                      </a:lnTo>
                      <a:lnTo>
                        <a:pt x="1954" y="2443"/>
                      </a:lnTo>
                      <a:lnTo>
                        <a:pt x="1636" y="2492"/>
                      </a:lnTo>
                      <a:lnTo>
                        <a:pt x="1319" y="2565"/>
                      </a:lnTo>
                      <a:lnTo>
                        <a:pt x="1001" y="2687"/>
                      </a:lnTo>
                      <a:lnTo>
                        <a:pt x="708" y="2809"/>
                      </a:lnTo>
                      <a:lnTo>
                        <a:pt x="415" y="3005"/>
                      </a:lnTo>
                      <a:lnTo>
                        <a:pt x="147" y="3224"/>
                      </a:lnTo>
                      <a:lnTo>
                        <a:pt x="73" y="3298"/>
                      </a:lnTo>
                      <a:lnTo>
                        <a:pt x="24" y="3395"/>
                      </a:lnTo>
                      <a:lnTo>
                        <a:pt x="0" y="3493"/>
                      </a:lnTo>
                      <a:lnTo>
                        <a:pt x="0" y="3615"/>
                      </a:lnTo>
                      <a:lnTo>
                        <a:pt x="0" y="3713"/>
                      </a:lnTo>
                      <a:lnTo>
                        <a:pt x="24" y="3811"/>
                      </a:lnTo>
                      <a:lnTo>
                        <a:pt x="73" y="3908"/>
                      </a:lnTo>
                      <a:lnTo>
                        <a:pt x="147" y="4006"/>
                      </a:lnTo>
                      <a:lnTo>
                        <a:pt x="7864" y="11724"/>
                      </a:lnTo>
                      <a:lnTo>
                        <a:pt x="7962" y="11797"/>
                      </a:lnTo>
                      <a:lnTo>
                        <a:pt x="8060" y="11846"/>
                      </a:lnTo>
                      <a:lnTo>
                        <a:pt x="8157" y="11870"/>
                      </a:lnTo>
                      <a:lnTo>
                        <a:pt x="8377" y="11870"/>
                      </a:lnTo>
                      <a:lnTo>
                        <a:pt x="8475" y="11846"/>
                      </a:lnTo>
                      <a:lnTo>
                        <a:pt x="8573" y="11797"/>
                      </a:lnTo>
                      <a:lnTo>
                        <a:pt x="8646" y="11724"/>
                      </a:lnTo>
                      <a:lnTo>
                        <a:pt x="8866" y="11455"/>
                      </a:lnTo>
                      <a:lnTo>
                        <a:pt x="9061" y="11162"/>
                      </a:lnTo>
                      <a:lnTo>
                        <a:pt x="9183" y="10869"/>
                      </a:lnTo>
                      <a:lnTo>
                        <a:pt x="9305" y="10551"/>
                      </a:lnTo>
                      <a:lnTo>
                        <a:pt x="9379" y="10234"/>
                      </a:lnTo>
                      <a:lnTo>
                        <a:pt x="9427" y="9916"/>
                      </a:lnTo>
                      <a:lnTo>
                        <a:pt x="9452" y="9623"/>
                      </a:lnTo>
                      <a:lnTo>
                        <a:pt x="9452" y="9330"/>
                      </a:lnTo>
                      <a:lnTo>
                        <a:pt x="9452" y="9013"/>
                      </a:lnTo>
                      <a:lnTo>
                        <a:pt x="9427" y="8695"/>
                      </a:lnTo>
                      <a:lnTo>
                        <a:pt x="9379" y="8378"/>
                      </a:lnTo>
                      <a:lnTo>
                        <a:pt x="9305" y="8060"/>
                      </a:lnTo>
                      <a:lnTo>
                        <a:pt x="9256" y="7767"/>
                      </a:lnTo>
                      <a:lnTo>
                        <a:pt x="9159" y="7474"/>
                      </a:lnTo>
                      <a:lnTo>
                        <a:pt x="9061" y="7230"/>
                      </a:lnTo>
                      <a:lnTo>
                        <a:pt x="8963" y="6986"/>
                      </a:lnTo>
                      <a:lnTo>
                        <a:pt x="11870" y="4104"/>
                      </a:lnTo>
                      <a:lnTo>
                        <a:pt x="77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7AD2960-147C-4005-9218-2E57CDA12A48}"/>
              </a:ext>
            </a:extLst>
          </p:cNvPr>
          <p:cNvGrpSpPr/>
          <p:nvPr/>
        </p:nvGrpSpPr>
        <p:grpSpPr>
          <a:xfrm>
            <a:off x="1368393" y="1540062"/>
            <a:ext cx="7081284" cy="3025652"/>
            <a:chOff x="1368393" y="1540062"/>
            <a:chExt cx="7081284" cy="3025652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96C2882-8C84-400D-A9C7-3BC9E127E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2558"/>
            <a:stretch/>
          </p:blipFill>
          <p:spPr>
            <a:xfrm>
              <a:off x="1368393" y="1540062"/>
              <a:ext cx="7081284" cy="2044351"/>
            </a:xfrm>
            <a:prstGeom prst="rect">
              <a:avLst/>
            </a:prstGeom>
          </p:spPr>
        </p:pic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383E8F9-F2DF-45DA-A45A-6FC47BF1D040}"/>
                </a:ext>
              </a:extLst>
            </p:cNvPr>
            <p:cNvGrpSpPr/>
            <p:nvPr/>
          </p:nvGrpSpPr>
          <p:grpSpPr>
            <a:xfrm>
              <a:off x="4493722" y="3677272"/>
              <a:ext cx="3834605" cy="888442"/>
              <a:chOff x="2924804" y="1204589"/>
              <a:chExt cx="3834605" cy="888442"/>
            </a:xfrm>
          </p:grpSpPr>
          <p:sp>
            <p:nvSpPr>
              <p:cNvPr id="54" name="Google Shape;174;p20">
                <a:extLst>
                  <a:ext uri="{FF2B5EF4-FFF2-40B4-BE49-F238E27FC236}">
                    <a16:creationId xmlns:a16="http://schemas.microsoft.com/office/drawing/2014/main" id="{9B521AC3-6219-4F64-8099-B4F0E0E8A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2051" y="1204589"/>
                <a:ext cx="3317358" cy="88844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000" dirty="0">
                    <a:solidFill>
                      <a:schemeClr val="l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IBM Plex Sans"/>
                  </a:rPr>
                  <a:t>Motion Sensors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000" dirty="0">
                    <a:solidFill>
                      <a:schemeClr val="l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IBM Plex Sans"/>
                  </a:rPr>
                  <a:t>Wearable Devices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31F76440-99A3-4ABE-B25C-8FFBCFCF88A1}"/>
                  </a:ext>
                </a:extLst>
              </p:cNvPr>
              <p:cNvGrpSpPr/>
              <p:nvPr/>
            </p:nvGrpSpPr>
            <p:grpSpPr>
              <a:xfrm>
                <a:off x="2924804" y="1301355"/>
                <a:ext cx="287081" cy="761604"/>
                <a:chOff x="4685414" y="1833285"/>
                <a:chExt cx="287081" cy="736245"/>
              </a:xfrm>
            </p:grpSpPr>
            <p:grpSp>
              <p:nvGrpSpPr>
                <p:cNvPr id="56" name="Google Shape;125;p17">
                  <a:extLst>
                    <a:ext uri="{FF2B5EF4-FFF2-40B4-BE49-F238E27FC236}">
                      <a16:creationId xmlns:a16="http://schemas.microsoft.com/office/drawing/2014/main" id="{EF2620FE-1290-4880-BA33-A8856350AF50}"/>
                    </a:ext>
                  </a:extLst>
                </p:cNvPr>
                <p:cNvGrpSpPr/>
                <p:nvPr/>
              </p:nvGrpSpPr>
              <p:grpSpPr>
                <a:xfrm>
                  <a:off x="4685414" y="1833285"/>
                  <a:ext cx="283535" cy="271961"/>
                  <a:chOff x="2594325" y="1627175"/>
                  <a:chExt cx="440850" cy="440850"/>
                </a:xfrm>
              </p:grpSpPr>
              <p:sp>
                <p:nvSpPr>
                  <p:cNvPr id="61" name="Google Shape;126;p17">
                    <a:extLst>
                      <a:ext uri="{FF2B5EF4-FFF2-40B4-BE49-F238E27FC236}">
                        <a16:creationId xmlns:a16="http://schemas.microsoft.com/office/drawing/2014/main" id="{48E606B2-3985-4538-AC3D-341379C4C541}"/>
                      </a:ext>
                    </a:extLst>
                  </p:cNvPr>
                  <p:cNvSpPr/>
                  <p:nvPr/>
                </p:nvSpPr>
                <p:spPr>
                  <a:xfrm>
                    <a:off x="2594325" y="1890950"/>
                    <a:ext cx="177075" cy="17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3" h="7083" extrusionOk="0">
                        <a:moveTo>
                          <a:pt x="5544" y="0"/>
                        </a:moveTo>
                        <a:lnTo>
                          <a:pt x="538" y="5984"/>
                        </a:lnTo>
                        <a:lnTo>
                          <a:pt x="0" y="7083"/>
                        </a:lnTo>
                        <a:lnTo>
                          <a:pt x="1099" y="6546"/>
                        </a:lnTo>
                        <a:lnTo>
                          <a:pt x="7083" y="1539"/>
                        </a:lnTo>
                        <a:lnTo>
                          <a:pt x="554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127;p17">
                    <a:extLst>
                      <a:ext uri="{FF2B5EF4-FFF2-40B4-BE49-F238E27FC236}">
                        <a16:creationId xmlns:a16="http://schemas.microsoft.com/office/drawing/2014/main" id="{95C9D72A-FDC6-4D3A-814E-B75C34F6F6CE}"/>
                      </a:ext>
                    </a:extLst>
                  </p:cNvPr>
                  <p:cNvSpPr/>
                  <p:nvPr/>
                </p:nvSpPr>
                <p:spPr>
                  <a:xfrm>
                    <a:off x="2858700" y="1627175"/>
                    <a:ext cx="176475" cy="176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9" h="7059" extrusionOk="0">
                        <a:moveTo>
                          <a:pt x="904" y="1"/>
                        </a:moveTo>
                        <a:lnTo>
                          <a:pt x="782" y="25"/>
                        </a:lnTo>
                        <a:lnTo>
                          <a:pt x="684" y="98"/>
                        </a:lnTo>
                        <a:lnTo>
                          <a:pt x="611" y="147"/>
                        </a:lnTo>
                        <a:lnTo>
                          <a:pt x="489" y="294"/>
                        </a:lnTo>
                        <a:lnTo>
                          <a:pt x="367" y="440"/>
                        </a:lnTo>
                        <a:lnTo>
                          <a:pt x="294" y="587"/>
                        </a:lnTo>
                        <a:lnTo>
                          <a:pt x="196" y="733"/>
                        </a:lnTo>
                        <a:lnTo>
                          <a:pt x="74" y="1051"/>
                        </a:lnTo>
                        <a:lnTo>
                          <a:pt x="0" y="1393"/>
                        </a:lnTo>
                        <a:lnTo>
                          <a:pt x="0" y="1735"/>
                        </a:lnTo>
                        <a:lnTo>
                          <a:pt x="25" y="2052"/>
                        </a:lnTo>
                        <a:lnTo>
                          <a:pt x="123" y="2394"/>
                        </a:lnTo>
                        <a:lnTo>
                          <a:pt x="269" y="2711"/>
                        </a:lnTo>
                        <a:lnTo>
                          <a:pt x="4348" y="6790"/>
                        </a:lnTo>
                        <a:lnTo>
                          <a:pt x="4665" y="6937"/>
                        </a:lnTo>
                        <a:lnTo>
                          <a:pt x="5007" y="7034"/>
                        </a:lnTo>
                        <a:lnTo>
                          <a:pt x="5325" y="7059"/>
                        </a:lnTo>
                        <a:lnTo>
                          <a:pt x="5667" y="7059"/>
                        </a:lnTo>
                        <a:lnTo>
                          <a:pt x="6008" y="6986"/>
                        </a:lnTo>
                        <a:lnTo>
                          <a:pt x="6326" y="6863"/>
                        </a:lnTo>
                        <a:lnTo>
                          <a:pt x="6473" y="6766"/>
                        </a:lnTo>
                        <a:lnTo>
                          <a:pt x="6619" y="6692"/>
                        </a:lnTo>
                        <a:lnTo>
                          <a:pt x="6766" y="6570"/>
                        </a:lnTo>
                        <a:lnTo>
                          <a:pt x="6912" y="6448"/>
                        </a:lnTo>
                        <a:lnTo>
                          <a:pt x="6961" y="6375"/>
                        </a:lnTo>
                        <a:lnTo>
                          <a:pt x="7034" y="6277"/>
                        </a:lnTo>
                        <a:lnTo>
                          <a:pt x="7059" y="6155"/>
                        </a:lnTo>
                        <a:lnTo>
                          <a:pt x="7059" y="6057"/>
                        </a:lnTo>
                        <a:lnTo>
                          <a:pt x="7059" y="5960"/>
                        </a:lnTo>
                        <a:lnTo>
                          <a:pt x="7034" y="5862"/>
                        </a:lnTo>
                        <a:lnTo>
                          <a:pt x="6961" y="5764"/>
                        </a:lnTo>
                        <a:lnTo>
                          <a:pt x="6912" y="5667"/>
                        </a:lnTo>
                        <a:lnTo>
                          <a:pt x="1393" y="147"/>
                        </a:lnTo>
                        <a:lnTo>
                          <a:pt x="1295" y="98"/>
                        </a:lnTo>
                        <a:lnTo>
                          <a:pt x="1197" y="25"/>
                        </a:lnTo>
                        <a:lnTo>
                          <a:pt x="10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128;p17">
                    <a:extLst>
                      <a:ext uri="{FF2B5EF4-FFF2-40B4-BE49-F238E27FC236}">
                        <a16:creationId xmlns:a16="http://schemas.microsoft.com/office/drawing/2014/main" id="{4F894AC8-6D07-48BA-963C-82C2A0E3FD70}"/>
                      </a:ext>
                    </a:extLst>
                  </p:cNvPr>
                  <p:cNvSpPr/>
                  <p:nvPr/>
                </p:nvSpPr>
                <p:spPr>
                  <a:xfrm>
                    <a:off x="2663325" y="1702275"/>
                    <a:ext cx="296750" cy="29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70" h="11871" extrusionOk="0">
                        <a:moveTo>
                          <a:pt x="7718" y="1295"/>
                        </a:moveTo>
                        <a:lnTo>
                          <a:pt x="7815" y="1319"/>
                        </a:lnTo>
                        <a:lnTo>
                          <a:pt x="7889" y="1368"/>
                        </a:lnTo>
                        <a:lnTo>
                          <a:pt x="7938" y="1442"/>
                        </a:lnTo>
                        <a:lnTo>
                          <a:pt x="7938" y="1515"/>
                        </a:lnTo>
                        <a:lnTo>
                          <a:pt x="7938" y="1588"/>
                        </a:lnTo>
                        <a:lnTo>
                          <a:pt x="7889" y="1661"/>
                        </a:lnTo>
                        <a:lnTo>
                          <a:pt x="5862" y="3664"/>
                        </a:lnTo>
                        <a:lnTo>
                          <a:pt x="5788" y="3713"/>
                        </a:lnTo>
                        <a:lnTo>
                          <a:pt x="5715" y="3737"/>
                        </a:lnTo>
                        <a:lnTo>
                          <a:pt x="5642" y="3713"/>
                        </a:lnTo>
                        <a:lnTo>
                          <a:pt x="5569" y="3664"/>
                        </a:lnTo>
                        <a:lnTo>
                          <a:pt x="5520" y="3591"/>
                        </a:lnTo>
                        <a:lnTo>
                          <a:pt x="5495" y="3517"/>
                        </a:lnTo>
                        <a:lnTo>
                          <a:pt x="5520" y="3444"/>
                        </a:lnTo>
                        <a:lnTo>
                          <a:pt x="5569" y="3371"/>
                        </a:lnTo>
                        <a:lnTo>
                          <a:pt x="7571" y="1368"/>
                        </a:lnTo>
                        <a:lnTo>
                          <a:pt x="7644" y="1319"/>
                        </a:lnTo>
                        <a:lnTo>
                          <a:pt x="7718" y="1295"/>
                        </a:lnTo>
                        <a:close/>
                        <a:moveTo>
                          <a:pt x="7767" y="1"/>
                        </a:moveTo>
                        <a:lnTo>
                          <a:pt x="4885" y="2907"/>
                        </a:lnTo>
                        <a:lnTo>
                          <a:pt x="4640" y="2809"/>
                        </a:lnTo>
                        <a:lnTo>
                          <a:pt x="4396" y="2712"/>
                        </a:lnTo>
                        <a:lnTo>
                          <a:pt x="4103" y="2614"/>
                        </a:lnTo>
                        <a:lnTo>
                          <a:pt x="3810" y="2565"/>
                        </a:lnTo>
                        <a:lnTo>
                          <a:pt x="3493" y="2492"/>
                        </a:lnTo>
                        <a:lnTo>
                          <a:pt x="3175" y="2443"/>
                        </a:lnTo>
                        <a:lnTo>
                          <a:pt x="2858" y="2418"/>
                        </a:lnTo>
                        <a:lnTo>
                          <a:pt x="2247" y="2418"/>
                        </a:lnTo>
                        <a:lnTo>
                          <a:pt x="1954" y="2443"/>
                        </a:lnTo>
                        <a:lnTo>
                          <a:pt x="1636" y="2492"/>
                        </a:lnTo>
                        <a:lnTo>
                          <a:pt x="1319" y="2565"/>
                        </a:lnTo>
                        <a:lnTo>
                          <a:pt x="1001" y="2687"/>
                        </a:lnTo>
                        <a:lnTo>
                          <a:pt x="708" y="2809"/>
                        </a:lnTo>
                        <a:lnTo>
                          <a:pt x="415" y="3005"/>
                        </a:lnTo>
                        <a:lnTo>
                          <a:pt x="147" y="3224"/>
                        </a:lnTo>
                        <a:lnTo>
                          <a:pt x="73" y="3298"/>
                        </a:lnTo>
                        <a:lnTo>
                          <a:pt x="24" y="3395"/>
                        </a:lnTo>
                        <a:lnTo>
                          <a:pt x="0" y="3493"/>
                        </a:lnTo>
                        <a:lnTo>
                          <a:pt x="0" y="3615"/>
                        </a:lnTo>
                        <a:lnTo>
                          <a:pt x="0" y="3713"/>
                        </a:lnTo>
                        <a:lnTo>
                          <a:pt x="24" y="3811"/>
                        </a:lnTo>
                        <a:lnTo>
                          <a:pt x="73" y="3908"/>
                        </a:lnTo>
                        <a:lnTo>
                          <a:pt x="147" y="4006"/>
                        </a:lnTo>
                        <a:lnTo>
                          <a:pt x="7864" y="11724"/>
                        </a:lnTo>
                        <a:lnTo>
                          <a:pt x="7962" y="11797"/>
                        </a:lnTo>
                        <a:lnTo>
                          <a:pt x="8060" y="11846"/>
                        </a:lnTo>
                        <a:lnTo>
                          <a:pt x="8157" y="11870"/>
                        </a:lnTo>
                        <a:lnTo>
                          <a:pt x="8377" y="11870"/>
                        </a:lnTo>
                        <a:lnTo>
                          <a:pt x="8475" y="11846"/>
                        </a:lnTo>
                        <a:lnTo>
                          <a:pt x="8573" y="11797"/>
                        </a:lnTo>
                        <a:lnTo>
                          <a:pt x="8646" y="11724"/>
                        </a:lnTo>
                        <a:lnTo>
                          <a:pt x="8866" y="11455"/>
                        </a:lnTo>
                        <a:lnTo>
                          <a:pt x="9061" y="11162"/>
                        </a:lnTo>
                        <a:lnTo>
                          <a:pt x="9183" y="10869"/>
                        </a:lnTo>
                        <a:lnTo>
                          <a:pt x="9305" y="10551"/>
                        </a:lnTo>
                        <a:lnTo>
                          <a:pt x="9379" y="10234"/>
                        </a:lnTo>
                        <a:lnTo>
                          <a:pt x="9427" y="9916"/>
                        </a:lnTo>
                        <a:lnTo>
                          <a:pt x="9452" y="9623"/>
                        </a:lnTo>
                        <a:lnTo>
                          <a:pt x="9452" y="9330"/>
                        </a:lnTo>
                        <a:lnTo>
                          <a:pt x="9452" y="9013"/>
                        </a:lnTo>
                        <a:lnTo>
                          <a:pt x="9427" y="8695"/>
                        </a:lnTo>
                        <a:lnTo>
                          <a:pt x="9379" y="8378"/>
                        </a:lnTo>
                        <a:lnTo>
                          <a:pt x="9305" y="8060"/>
                        </a:lnTo>
                        <a:lnTo>
                          <a:pt x="9256" y="7767"/>
                        </a:lnTo>
                        <a:lnTo>
                          <a:pt x="9159" y="7474"/>
                        </a:lnTo>
                        <a:lnTo>
                          <a:pt x="9061" y="7230"/>
                        </a:lnTo>
                        <a:lnTo>
                          <a:pt x="8963" y="6986"/>
                        </a:lnTo>
                        <a:lnTo>
                          <a:pt x="11870" y="4104"/>
                        </a:lnTo>
                        <a:lnTo>
                          <a:pt x="776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" name="Google Shape;125;p17">
                  <a:extLst>
                    <a:ext uri="{FF2B5EF4-FFF2-40B4-BE49-F238E27FC236}">
                      <a16:creationId xmlns:a16="http://schemas.microsoft.com/office/drawing/2014/main" id="{173998DF-28AA-48E4-9949-4D6453127CDB}"/>
                    </a:ext>
                  </a:extLst>
                </p:cNvPr>
                <p:cNvGrpSpPr/>
                <p:nvPr/>
              </p:nvGrpSpPr>
              <p:grpSpPr>
                <a:xfrm>
                  <a:off x="4688960" y="2297569"/>
                  <a:ext cx="283535" cy="271961"/>
                  <a:chOff x="2594325" y="1627175"/>
                  <a:chExt cx="440850" cy="440850"/>
                </a:xfrm>
              </p:grpSpPr>
              <p:sp>
                <p:nvSpPr>
                  <p:cNvPr id="58" name="Google Shape;126;p17">
                    <a:extLst>
                      <a:ext uri="{FF2B5EF4-FFF2-40B4-BE49-F238E27FC236}">
                        <a16:creationId xmlns:a16="http://schemas.microsoft.com/office/drawing/2014/main" id="{69A1A641-4939-47CA-8D93-104FF1A99A3B}"/>
                      </a:ext>
                    </a:extLst>
                  </p:cNvPr>
                  <p:cNvSpPr/>
                  <p:nvPr/>
                </p:nvSpPr>
                <p:spPr>
                  <a:xfrm>
                    <a:off x="2594325" y="1890950"/>
                    <a:ext cx="177075" cy="17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3" h="7083" extrusionOk="0">
                        <a:moveTo>
                          <a:pt x="5544" y="0"/>
                        </a:moveTo>
                        <a:lnTo>
                          <a:pt x="538" y="5984"/>
                        </a:lnTo>
                        <a:lnTo>
                          <a:pt x="0" y="7083"/>
                        </a:lnTo>
                        <a:lnTo>
                          <a:pt x="1099" y="6546"/>
                        </a:lnTo>
                        <a:lnTo>
                          <a:pt x="7083" y="1539"/>
                        </a:lnTo>
                        <a:lnTo>
                          <a:pt x="554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127;p17">
                    <a:extLst>
                      <a:ext uri="{FF2B5EF4-FFF2-40B4-BE49-F238E27FC236}">
                        <a16:creationId xmlns:a16="http://schemas.microsoft.com/office/drawing/2014/main" id="{844FAC4C-1BA5-4C18-B9D6-00FE7CBABB92}"/>
                      </a:ext>
                    </a:extLst>
                  </p:cNvPr>
                  <p:cNvSpPr/>
                  <p:nvPr/>
                </p:nvSpPr>
                <p:spPr>
                  <a:xfrm>
                    <a:off x="2858700" y="1627175"/>
                    <a:ext cx="176475" cy="176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9" h="7059" extrusionOk="0">
                        <a:moveTo>
                          <a:pt x="904" y="1"/>
                        </a:moveTo>
                        <a:lnTo>
                          <a:pt x="782" y="25"/>
                        </a:lnTo>
                        <a:lnTo>
                          <a:pt x="684" y="98"/>
                        </a:lnTo>
                        <a:lnTo>
                          <a:pt x="611" y="147"/>
                        </a:lnTo>
                        <a:lnTo>
                          <a:pt x="489" y="294"/>
                        </a:lnTo>
                        <a:lnTo>
                          <a:pt x="367" y="440"/>
                        </a:lnTo>
                        <a:lnTo>
                          <a:pt x="294" y="587"/>
                        </a:lnTo>
                        <a:lnTo>
                          <a:pt x="196" y="733"/>
                        </a:lnTo>
                        <a:lnTo>
                          <a:pt x="74" y="1051"/>
                        </a:lnTo>
                        <a:lnTo>
                          <a:pt x="0" y="1393"/>
                        </a:lnTo>
                        <a:lnTo>
                          <a:pt x="0" y="1735"/>
                        </a:lnTo>
                        <a:lnTo>
                          <a:pt x="25" y="2052"/>
                        </a:lnTo>
                        <a:lnTo>
                          <a:pt x="123" y="2394"/>
                        </a:lnTo>
                        <a:lnTo>
                          <a:pt x="269" y="2711"/>
                        </a:lnTo>
                        <a:lnTo>
                          <a:pt x="4348" y="6790"/>
                        </a:lnTo>
                        <a:lnTo>
                          <a:pt x="4665" y="6937"/>
                        </a:lnTo>
                        <a:lnTo>
                          <a:pt x="5007" y="7034"/>
                        </a:lnTo>
                        <a:lnTo>
                          <a:pt x="5325" y="7059"/>
                        </a:lnTo>
                        <a:lnTo>
                          <a:pt x="5667" y="7059"/>
                        </a:lnTo>
                        <a:lnTo>
                          <a:pt x="6008" y="6986"/>
                        </a:lnTo>
                        <a:lnTo>
                          <a:pt x="6326" y="6863"/>
                        </a:lnTo>
                        <a:lnTo>
                          <a:pt x="6473" y="6766"/>
                        </a:lnTo>
                        <a:lnTo>
                          <a:pt x="6619" y="6692"/>
                        </a:lnTo>
                        <a:lnTo>
                          <a:pt x="6766" y="6570"/>
                        </a:lnTo>
                        <a:lnTo>
                          <a:pt x="6912" y="6448"/>
                        </a:lnTo>
                        <a:lnTo>
                          <a:pt x="6961" y="6375"/>
                        </a:lnTo>
                        <a:lnTo>
                          <a:pt x="7034" y="6277"/>
                        </a:lnTo>
                        <a:lnTo>
                          <a:pt x="7059" y="6155"/>
                        </a:lnTo>
                        <a:lnTo>
                          <a:pt x="7059" y="6057"/>
                        </a:lnTo>
                        <a:lnTo>
                          <a:pt x="7059" y="5960"/>
                        </a:lnTo>
                        <a:lnTo>
                          <a:pt x="7034" y="5862"/>
                        </a:lnTo>
                        <a:lnTo>
                          <a:pt x="6961" y="5764"/>
                        </a:lnTo>
                        <a:lnTo>
                          <a:pt x="6912" y="5667"/>
                        </a:lnTo>
                        <a:lnTo>
                          <a:pt x="1393" y="147"/>
                        </a:lnTo>
                        <a:lnTo>
                          <a:pt x="1295" y="98"/>
                        </a:lnTo>
                        <a:lnTo>
                          <a:pt x="1197" y="25"/>
                        </a:lnTo>
                        <a:lnTo>
                          <a:pt x="10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128;p17">
                    <a:extLst>
                      <a:ext uri="{FF2B5EF4-FFF2-40B4-BE49-F238E27FC236}">
                        <a16:creationId xmlns:a16="http://schemas.microsoft.com/office/drawing/2014/main" id="{2BC7B131-7087-4AFF-9FB0-901712C54ACE}"/>
                      </a:ext>
                    </a:extLst>
                  </p:cNvPr>
                  <p:cNvSpPr/>
                  <p:nvPr/>
                </p:nvSpPr>
                <p:spPr>
                  <a:xfrm>
                    <a:off x="2663325" y="1702275"/>
                    <a:ext cx="296750" cy="29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70" h="11871" extrusionOk="0">
                        <a:moveTo>
                          <a:pt x="7718" y="1295"/>
                        </a:moveTo>
                        <a:lnTo>
                          <a:pt x="7815" y="1319"/>
                        </a:lnTo>
                        <a:lnTo>
                          <a:pt x="7889" y="1368"/>
                        </a:lnTo>
                        <a:lnTo>
                          <a:pt x="7938" y="1442"/>
                        </a:lnTo>
                        <a:lnTo>
                          <a:pt x="7938" y="1515"/>
                        </a:lnTo>
                        <a:lnTo>
                          <a:pt x="7938" y="1588"/>
                        </a:lnTo>
                        <a:lnTo>
                          <a:pt x="7889" y="1661"/>
                        </a:lnTo>
                        <a:lnTo>
                          <a:pt x="5862" y="3664"/>
                        </a:lnTo>
                        <a:lnTo>
                          <a:pt x="5788" y="3713"/>
                        </a:lnTo>
                        <a:lnTo>
                          <a:pt x="5715" y="3737"/>
                        </a:lnTo>
                        <a:lnTo>
                          <a:pt x="5642" y="3713"/>
                        </a:lnTo>
                        <a:lnTo>
                          <a:pt x="5569" y="3664"/>
                        </a:lnTo>
                        <a:lnTo>
                          <a:pt x="5520" y="3591"/>
                        </a:lnTo>
                        <a:lnTo>
                          <a:pt x="5495" y="3517"/>
                        </a:lnTo>
                        <a:lnTo>
                          <a:pt x="5520" y="3444"/>
                        </a:lnTo>
                        <a:lnTo>
                          <a:pt x="5569" y="3371"/>
                        </a:lnTo>
                        <a:lnTo>
                          <a:pt x="7571" y="1368"/>
                        </a:lnTo>
                        <a:lnTo>
                          <a:pt x="7644" y="1319"/>
                        </a:lnTo>
                        <a:lnTo>
                          <a:pt x="7718" y="1295"/>
                        </a:lnTo>
                        <a:close/>
                        <a:moveTo>
                          <a:pt x="7767" y="1"/>
                        </a:moveTo>
                        <a:lnTo>
                          <a:pt x="4885" y="2907"/>
                        </a:lnTo>
                        <a:lnTo>
                          <a:pt x="4640" y="2809"/>
                        </a:lnTo>
                        <a:lnTo>
                          <a:pt x="4396" y="2712"/>
                        </a:lnTo>
                        <a:lnTo>
                          <a:pt x="4103" y="2614"/>
                        </a:lnTo>
                        <a:lnTo>
                          <a:pt x="3810" y="2565"/>
                        </a:lnTo>
                        <a:lnTo>
                          <a:pt x="3493" y="2492"/>
                        </a:lnTo>
                        <a:lnTo>
                          <a:pt x="3175" y="2443"/>
                        </a:lnTo>
                        <a:lnTo>
                          <a:pt x="2858" y="2418"/>
                        </a:lnTo>
                        <a:lnTo>
                          <a:pt x="2247" y="2418"/>
                        </a:lnTo>
                        <a:lnTo>
                          <a:pt x="1954" y="2443"/>
                        </a:lnTo>
                        <a:lnTo>
                          <a:pt x="1636" y="2492"/>
                        </a:lnTo>
                        <a:lnTo>
                          <a:pt x="1319" y="2565"/>
                        </a:lnTo>
                        <a:lnTo>
                          <a:pt x="1001" y="2687"/>
                        </a:lnTo>
                        <a:lnTo>
                          <a:pt x="708" y="2809"/>
                        </a:lnTo>
                        <a:lnTo>
                          <a:pt x="415" y="3005"/>
                        </a:lnTo>
                        <a:lnTo>
                          <a:pt x="147" y="3224"/>
                        </a:lnTo>
                        <a:lnTo>
                          <a:pt x="73" y="3298"/>
                        </a:lnTo>
                        <a:lnTo>
                          <a:pt x="24" y="3395"/>
                        </a:lnTo>
                        <a:lnTo>
                          <a:pt x="0" y="3493"/>
                        </a:lnTo>
                        <a:lnTo>
                          <a:pt x="0" y="3615"/>
                        </a:lnTo>
                        <a:lnTo>
                          <a:pt x="0" y="3713"/>
                        </a:lnTo>
                        <a:lnTo>
                          <a:pt x="24" y="3811"/>
                        </a:lnTo>
                        <a:lnTo>
                          <a:pt x="73" y="3908"/>
                        </a:lnTo>
                        <a:lnTo>
                          <a:pt x="147" y="4006"/>
                        </a:lnTo>
                        <a:lnTo>
                          <a:pt x="7864" y="11724"/>
                        </a:lnTo>
                        <a:lnTo>
                          <a:pt x="7962" y="11797"/>
                        </a:lnTo>
                        <a:lnTo>
                          <a:pt x="8060" y="11846"/>
                        </a:lnTo>
                        <a:lnTo>
                          <a:pt x="8157" y="11870"/>
                        </a:lnTo>
                        <a:lnTo>
                          <a:pt x="8377" y="11870"/>
                        </a:lnTo>
                        <a:lnTo>
                          <a:pt x="8475" y="11846"/>
                        </a:lnTo>
                        <a:lnTo>
                          <a:pt x="8573" y="11797"/>
                        </a:lnTo>
                        <a:lnTo>
                          <a:pt x="8646" y="11724"/>
                        </a:lnTo>
                        <a:lnTo>
                          <a:pt x="8866" y="11455"/>
                        </a:lnTo>
                        <a:lnTo>
                          <a:pt x="9061" y="11162"/>
                        </a:lnTo>
                        <a:lnTo>
                          <a:pt x="9183" y="10869"/>
                        </a:lnTo>
                        <a:lnTo>
                          <a:pt x="9305" y="10551"/>
                        </a:lnTo>
                        <a:lnTo>
                          <a:pt x="9379" y="10234"/>
                        </a:lnTo>
                        <a:lnTo>
                          <a:pt x="9427" y="9916"/>
                        </a:lnTo>
                        <a:lnTo>
                          <a:pt x="9452" y="9623"/>
                        </a:lnTo>
                        <a:lnTo>
                          <a:pt x="9452" y="9330"/>
                        </a:lnTo>
                        <a:lnTo>
                          <a:pt x="9452" y="9013"/>
                        </a:lnTo>
                        <a:lnTo>
                          <a:pt x="9427" y="8695"/>
                        </a:lnTo>
                        <a:lnTo>
                          <a:pt x="9379" y="8378"/>
                        </a:lnTo>
                        <a:lnTo>
                          <a:pt x="9305" y="8060"/>
                        </a:lnTo>
                        <a:lnTo>
                          <a:pt x="9256" y="7767"/>
                        </a:lnTo>
                        <a:lnTo>
                          <a:pt x="9159" y="7474"/>
                        </a:lnTo>
                        <a:lnTo>
                          <a:pt x="9061" y="7230"/>
                        </a:lnTo>
                        <a:lnTo>
                          <a:pt x="8963" y="6986"/>
                        </a:lnTo>
                        <a:lnTo>
                          <a:pt x="11870" y="4104"/>
                        </a:lnTo>
                        <a:lnTo>
                          <a:pt x="776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0366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Cadence Information Accuracy</a:t>
            </a:r>
            <a:endParaRPr dirty="0"/>
          </a:p>
        </p:txBody>
      </p:sp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B276DAE-B77C-4FEC-88D1-EAAD338CE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125272"/>
              </p:ext>
            </p:extLst>
          </p:nvPr>
        </p:nvGraphicFramePr>
        <p:xfrm>
          <a:off x="1291931" y="1497740"/>
          <a:ext cx="6400800" cy="27559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33595344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60886621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1681281904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180222536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179670147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 (m/s)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of Speed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of Stride Length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of Frequency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0487451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9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68.71%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71.29%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71.03%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352226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8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87.92%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90.48%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88.08%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5981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19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1.3154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99.34%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95.08%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93.94%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27571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13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1.5394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77.91%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90.19%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87.61%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38365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21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1.5756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81.67%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89.55%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91.95%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8755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20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1.6327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97.36%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97.17%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93.24%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7460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14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1.6781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91.88%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93.25%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97.73%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08814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16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1.6875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95.35%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93.85%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96.26%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77269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15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1.7048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97.96%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97.00%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95.11%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0730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18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1.8528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92.61%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86.89%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98.56%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4361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12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1.9101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79.74%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88.38%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95.99%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0567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17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1.9227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76.17%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64.22%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83.59%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77114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87.22%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88.11%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91.09%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4850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448816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Trajectory Data Dissimilarity</a:t>
            </a:r>
            <a:endParaRPr dirty="0"/>
          </a:p>
        </p:txBody>
      </p:sp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5011E8A-A7F4-4915-86AF-D68139172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161963"/>
              </p:ext>
            </p:extLst>
          </p:nvPr>
        </p:nvGraphicFramePr>
        <p:xfrm>
          <a:off x="787400" y="1642269"/>
          <a:ext cx="7388412" cy="255905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037333">
                  <a:extLst>
                    <a:ext uri="{9D8B030D-6E8A-4147-A177-3AD203B41FA5}">
                      <a16:colId xmlns:a16="http://schemas.microsoft.com/office/drawing/2014/main" val="2709784622"/>
                    </a:ext>
                  </a:extLst>
                </a:gridCol>
                <a:gridCol w="1452562">
                  <a:extLst>
                    <a:ext uri="{9D8B030D-6E8A-4147-A177-3AD203B41FA5}">
                      <a16:colId xmlns:a16="http://schemas.microsoft.com/office/drawing/2014/main" val="947587200"/>
                    </a:ext>
                  </a:extLst>
                </a:gridCol>
                <a:gridCol w="1451084">
                  <a:extLst>
                    <a:ext uri="{9D8B030D-6E8A-4147-A177-3AD203B41FA5}">
                      <a16:colId xmlns:a16="http://schemas.microsoft.com/office/drawing/2014/main" val="1926993225"/>
                    </a:ext>
                  </a:extLst>
                </a:gridCol>
                <a:gridCol w="1787996">
                  <a:extLst>
                    <a:ext uri="{9D8B030D-6E8A-4147-A177-3AD203B41FA5}">
                      <a16:colId xmlns:a16="http://schemas.microsoft.com/office/drawing/2014/main" val="2242397842"/>
                    </a:ext>
                  </a:extLst>
                </a:gridCol>
                <a:gridCol w="1659437">
                  <a:extLst>
                    <a:ext uri="{9D8B030D-6E8A-4147-A177-3AD203B41FA5}">
                      <a16:colId xmlns:a16="http://schemas.microsoft.com/office/drawing/2014/main" val="2161323207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Dissimilarity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Euclidean Distance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 Coefficient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Time Warping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 Jump Costs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286580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12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2.1728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6.4694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17.105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0.005217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237346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13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1.6228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6.3242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9.5708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0.00796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0674787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14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1.2511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4.715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10.593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0.001197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329075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15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1.8473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5.6681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16.027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0.000496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6274418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16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1.828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3.9837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0.15657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837798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17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2.5124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30.766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0.002621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37334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18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2.4575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5.7472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13.486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0.000884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493310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19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2.7328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7.0306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24.337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0.000926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128065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20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2.9312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5.3518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20.419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0.001049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876699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21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2.0845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3.5632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17.855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0.000233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403696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2.14404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5.55532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17.33588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0.017715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7842997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Variance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0.246155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1.214909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37.86154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0.002148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2823193"/>
                  </a:ext>
                </a:extLst>
              </a:tr>
            </a:tbl>
          </a:graphicData>
        </a:graphic>
      </p:graphicFrame>
      <p:sp>
        <p:nvSpPr>
          <p:cNvPr id="5" name="椭圆 4">
            <a:extLst>
              <a:ext uri="{FF2B5EF4-FFF2-40B4-BE49-F238E27FC236}">
                <a16:creationId xmlns:a16="http://schemas.microsoft.com/office/drawing/2014/main" id="{22CCC5B1-5D70-470B-8EB4-A235EEB83A89}"/>
              </a:ext>
            </a:extLst>
          </p:cNvPr>
          <p:cNvSpPr/>
          <p:nvPr/>
        </p:nvSpPr>
        <p:spPr>
          <a:xfrm>
            <a:off x="4733365" y="863394"/>
            <a:ext cx="1793352" cy="3814162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7557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980329" y="455356"/>
            <a:ext cx="4772229" cy="4232788"/>
          </a:xfrm>
          <a:prstGeom prst="snip1Rect">
            <a:avLst>
              <a:gd name="adj" fmla="val 28506"/>
            </a:avLst>
          </a:prstGeom>
          <a:noFill/>
          <a:ln>
            <a:noFill/>
          </a:ln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BFFA43B8-9AA1-49EE-978E-2E183DEF6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0" y="714799"/>
            <a:ext cx="3007255" cy="1344521"/>
          </a:xfrm>
        </p:spPr>
        <p:txBody>
          <a:bodyPr/>
          <a:lstStyle/>
          <a:p>
            <a:r>
              <a:rPr lang="en-US" altLang="zh-CN" dirty="0"/>
              <a:t>Trajectory Abnormality Analysis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B7C641-C887-4855-82E6-EF90B3D13DDE}"/>
              </a:ext>
            </a:extLst>
          </p:cNvPr>
          <p:cNvGrpSpPr/>
          <p:nvPr/>
        </p:nvGrpSpPr>
        <p:grpSpPr>
          <a:xfrm>
            <a:off x="572973" y="615924"/>
            <a:ext cx="6527742" cy="3981626"/>
            <a:chOff x="572973" y="615924"/>
            <a:chExt cx="6527742" cy="398162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B218DC2-4A2B-40CE-B721-A925CF22D386}"/>
                </a:ext>
              </a:extLst>
            </p:cNvPr>
            <p:cNvGrpSpPr/>
            <p:nvPr/>
          </p:nvGrpSpPr>
          <p:grpSpPr>
            <a:xfrm>
              <a:off x="572973" y="2405926"/>
              <a:ext cx="3090837" cy="2191624"/>
              <a:chOff x="703618" y="2405926"/>
              <a:chExt cx="3090837" cy="2191624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B240DFC9-7FFF-40D0-94E9-3F65714264E6}"/>
                  </a:ext>
                </a:extLst>
              </p:cNvPr>
              <p:cNvGrpSpPr/>
              <p:nvPr/>
            </p:nvGrpSpPr>
            <p:grpSpPr>
              <a:xfrm>
                <a:off x="703618" y="2405926"/>
                <a:ext cx="3090837" cy="2191624"/>
                <a:chOff x="467580" y="2454503"/>
                <a:chExt cx="3090837" cy="2191624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9D145B9B-2998-4B15-9AB0-9955A4F24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7200" y="2454504"/>
                  <a:ext cx="2771217" cy="1883846"/>
                </a:xfrm>
                <a:prstGeom prst="rect">
                  <a:avLst/>
                </a:prstGeom>
              </p:spPr>
            </p:pic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DD027F7-2224-4206-B644-C3B80A265924}"/>
                    </a:ext>
                  </a:extLst>
                </p:cNvPr>
                <p:cNvSpPr txBox="1"/>
                <p:nvPr/>
              </p:nvSpPr>
              <p:spPr>
                <a:xfrm>
                  <a:off x="787200" y="4338350"/>
                  <a:ext cx="277121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Knee Flexion Angle (degree)</a:t>
                  </a:r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57FBA620-27B6-46AF-88CE-73B1E31FE699}"/>
                    </a:ext>
                  </a:extLst>
                </p:cNvPr>
                <p:cNvSpPr txBox="1"/>
                <p:nvPr/>
              </p:nvSpPr>
              <p:spPr>
                <a:xfrm rot="16200000">
                  <a:off x="-320455" y="3242538"/>
                  <a:ext cx="18838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Stress (cmH</a:t>
                  </a:r>
                  <a:r>
                    <a:rPr lang="en-US" altLang="zh-CN" sz="6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O)</a:t>
                  </a:r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25BAD55-D9A7-4C65-88AE-DCD50294CB00}"/>
                  </a:ext>
                </a:extLst>
              </p:cNvPr>
              <p:cNvSpPr/>
              <p:nvPr/>
            </p:nvSpPr>
            <p:spPr>
              <a:xfrm>
                <a:off x="1778210" y="2625539"/>
                <a:ext cx="717652" cy="3174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Knee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06824AD-A30F-4511-B67B-6F39A16A78EA}"/>
                </a:ext>
              </a:extLst>
            </p:cNvPr>
            <p:cNvSpPr/>
            <p:nvPr/>
          </p:nvSpPr>
          <p:spPr>
            <a:xfrm>
              <a:off x="5909869" y="615924"/>
              <a:ext cx="1190846" cy="10856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Google Shape;178;p20">
            <a:extLst>
              <a:ext uri="{FF2B5EF4-FFF2-40B4-BE49-F238E27FC236}">
                <a16:creationId xmlns:a16="http://schemas.microsoft.com/office/drawing/2014/main" id="{1F0B6A8D-3517-4DA9-8C54-CE3645C2F2FC}"/>
              </a:ext>
            </a:extLst>
          </p:cNvPr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23" name="Google Shape;179;p20">
              <a:extLst>
                <a:ext uri="{FF2B5EF4-FFF2-40B4-BE49-F238E27FC236}">
                  <a16:creationId xmlns:a16="http://schemas.microsoft.com/office/drawing/2014/main" id="{8664FBFD-9103-4FE6-A368-95D6F5B68137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0;p20">
              <a:extLst>
                <a:ext uri="{FF2B5EF4-FFF2-40B4-BE49-F238E27FC236}">
                  <a16:creationId xmlns:a16="http://schemas.microsoft.com/office/drawing/2014/main" id="{6EFC8BC6-9D1A-41F5-B7D8-CEB80A806385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1;p20">
              <a:extLst>
                <a:ext uri="{FF2B5EF4-FFF2-40B4-BE49-F238E27FC236}">
                  <a16:creationId xmlns:a16="http://schemas.microsoft.com/office/drawing/2014/main" id="{2241C1E9-FA81-48CB-8CC5-7E55195030B2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2;p20">
              <a:extLst>
                <a:ext uri="{FF2B5EF4-FFF2-40B4-BE49-F238E27FC236}">
                  <a16:creationId xmlns:a16="http://schemas.microsoft.com/office/drawing/2014/main" id="{0454D3C6-F2DD-4AEF-8D5D-CA7858FDEDB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3;p20">
              <a:extLst>
                <a:ext uri="{FF2B5EF4-FFF2-40B4-BE49-F238E27FC236}">
                  <a16:creationId xmlns:a16="http://schemas.microsoft.com/office/drawing/2014/main" id="{1FA58124-8A5C-4AE1-AD99-C035839C9F49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br>
              <a:rPr lang="en-US" dirty="0"/>
            </a:br>
            <a:r>
              <a:rPr lang="en-US" dirty="0"/>
              <a:t>Future Work</a:t>
            </a:r>
            <a:endParaRPr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1278979" y="2922025"/>
            <a:ext cx="5727000" cy="13144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Ankle Flexion Angle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grpSp>
        <p:nvGrpSpPr>
          <p:cNvPr id="10" name="Google Shape;314;p29">
            <a:extLst>
              <a:ext uri="{FF2B5EF4-FFF2-40B4-BE49-F238E27FC236}">
                <a16:creationId xmlns:a16="http://schemas.microsoft.com/office/drawing/2014/main" id="{07AC28B4-8EFC-406F-A3FE-49DB70517D9C}"/>
              </a:ext>
            </a:extLst>
          </p:cNvPr>
          <p:cNvGrpSpPr/>
          <p:nvPr/>
        </p:nvGrpSpPr>
        <p:grpSpPr>
          <a:xfrm>
            <a:off x="7764601" y="417321"/>
            <a:ext cx="762710" cy="929469"/>
            <a:chOff x="4636075" y="261925"/>
            <a:chExt cx="401800" cy="475050"/>
          </a:xfrm>
        </p:grpSpPr>
        <p:sp>
          <p:nvSpPr>
            <p:cNvPr id="11" name="Google Shape;315;p29">
              <a:extLst>
                <a:ext uri="{FF2B5EF4-FFF2-40B4-BE49-F238E27FC236}">
                  <a16:creationId xmlns:a16="http://schemas.microsoft.com/office/drawing/2014/main" id="{D8A2E32D-EFDC-42C5-86DC-E0ECF47D409D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6;p29">
              <a:extLst>
                <a:ext uri="{FF2B5EF4-FFF2-40B4-BE49-F238E27FC236}">
                  <a16:creationId xmlns:a16="http://schemas.microsoft.com/office/drawing/2014/main" id="{535FE66F-3E73-42E9-8576-9A58C37814CE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7;p29">
              <a:extLst>
                <a:ext uri="{FF2B5EF4-FFF2-40B4-BE49-F238E27FC236}">
                  <a16:creationId xmlns:a16="http://schemas.microsoft.com/office/drawing/2014/main" id="{F899A9C0-4B77-469F-89AE-4B1D6FDEC245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8;p29">
              <a:extLst>
                <a:ext uri="{FF2B5EF4-FFF2-40B4-BE49-F238E27FC236}">
                  <a16:creationId xmlns:a16="http://schemas.microsoft.com/office/drawing/2014/main" id="{4A1B1004-3FD2-45EB-8B72-CA3465832C97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5333752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Ankle Flexion Angle</a:t>
            </a:r>
            <a:endParaRPr dirty="0"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559CF8-AACA-48E4-AE00-1E7F7232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082" y="1275669"/>
            <a:ext cx="3735430" cy="3321881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1D7D85A-BD99-49D7-B8CD-0327D24EFB87}"/>
              </a:ext>
            </a:extLst>
          </p:cNvPr>
          <p:cNvGrpSpPr/>
          <p:nvPr/>
        </p:nvGrpSpPr>
        <p:grpSpPr>
          <a:xfrm>
            <a:off x="1129300" y="625869"/>
            <a:ext cx="6411642" cy="2298700"/>
            <a:chOff x="1129300" y="625869"/>
            <a:chExt cx="6411642" cy="22987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8AB03E7-FC05-41C8-B167-DC048B49E756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526212" y="625869"/>
              <a:ext cx="1014730" cy="2298700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2F1F293-6543-43EC-A167-0CDF678302BD}"/>
                </a:ext>
              </a:extLst>
            </p:cNvPr>
            <p:cNvGrpSpPr/>
            <p:nvPr/>
          </p:nvGrpSpPr>
          <p:grpSpPr>
            <a:xfrm>
              <a:off x="1129300" y="1219714"/>
              <a:ext cx="4943300" cy="417700"/>
              <a:chOff x="1129300" y="1219714"/>
              <a:chExt cx="4943300" cy="417700"/>
            </a:xfrm>
          </p:grpSpPr>
          <p:grpSp>
            <p:nvGrpSpPr>
              <p:cNvPr id="24" name="Google Shape;217;p23">
                <a:extLst>
                  <a:ext uri="{FF2B5EF4-FFF2-40B4-BE49-F238E27FC236}">
                    <a16:creationId xmlns:a16="http://schemas.microsoft.com/office/drawing/2014/main" id="{888E4754-D80D-487D-B32E-4214163ED793}"/>
                  </a:ext>
                </a:extLst>
              </p:cNvPr>
              <p:cNvGrpSpPr/>
              <p:nvPr/>
            </p:nvGrpSpPr>
            <p:grpSpPr>
              <a:xfrm>
                <a:off x="1129300" y="1219714"/>
                <a:ext cx="1944600" cy="417700"/>
                <a:chOff x="3071457" y="2013875"/>
                <a:chExt cx="1944600" cy="1569600"/>
              </a:xfrm>
            </p:grpSpPr>
            <p:sp>
              <p:nvSpPr>
                <p:cNvPr id="31" name="Google Shape;218;p23">
                  <a:extLst>
                    <a:ext uri="{FF2B5EF4-FFF2-40B4-BE49-F238E27FC236}">
                      <a16:creationId xmlns:a16="http://schemas.microsoft.com/office/drawing/2014/main" id="{80BCC0F3-D97E-490E-B605-4D6BFE7026B3}"/>
                    </a:ext>
                  </a:extLst>
                </p:cNvPr>
                <p:cNvSpPr/>
                <p:nvPr/>
              </p:nvSpPr>
              <p:spPr>
                <a:xfrm rot="10800000" flipH="1">
                  <a:off x="3071457" y="2013875"/>
                  <a:ext cx="1944600" cy="1569600"/>
                </a:xfrm>
                <a:prstGeom prst="round2DiagRect">
                  <a:avLst>
                    <a:gd name="adj1" fmla="val 0"/>
                    <a:gd name="adj2" fmla="val 17764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32" name="Google Shape;219;p23">
                  <a:extLst>
                    <a:ext uri="{FF2B5EF4-FFF2-40B4-BE49-F238E27FC236}">
                      <a16:creationId xmlns:a16="http://schemas.microsoft.com/office/drawing/2014/main" id="{743DDD79-F414-4011-8B62-97181AB73390}"/>
                    </a:ext>
                  </a:extLst>
                </p:cNvPr>
                <p:cNvSpPr txBox="1"/>
                <p:nvPr/>
              </p:nvSpPr>
              <p:spPr>
                <a:xfrm>
                  <a:off x="3316102" y="2256380"/>
                  <a:ext cx="1451700" cy="11140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1200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IBM Plex Sans"/>
                      <a:cs typeface="Times New Roman" panose="02020603050405020304" pitchFamily="18" charset="0"/>
                      <a:sym typeface="IBM Plex Sans"/>
                    </a:rPr>
                    <a:t>Single Camera</a:t>
                  </a:r>
                  <a:endParaRPr sz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IBM Plex Sans"/>
                    <a:cs typeface="Times New Roman" panose="02020603050405020304" pitchFamily="18" charset="0"/>
                    <a:sym typeface="IBM Plex Sans"/>
                  </a:endParaRPr>
                </a:p>
              </p:txBody>
            </p:sp>
          </p:grpSp>
          <p:grpSp>
            <p:nvGrpSpPr>
              <p:cNvPr id="25" name="Google Shape;225;p23">
                <a:extLst>
                  <a:ext uri="{FF2B5EF4-FFF2-40B4-BE49-F238E27FC236}">
                    <a16:creationId xmlns:a16="http://schemas.microsoft.com/office/drawing/2014/main" id="{B3EEA357-C84A-41ED-83D4-D5FDACB3C100}"/>
                  </a:ext>
                </a:extLst>
              </p:cNvPr>
              <p:cNvGrpSpPr/>
              <p:nvPr/>
            </p:nvGrpSpPr>
            <p:grpSpPr>
              <a:xfrm>
                <a:off x="3071400" y="1219714"/>
                <a:ext cx="3001200" cy="417700"/>
                <a:chOff x="5015938" y="2013875"/>
                <a:chExt cx="3001200" cy="1569600"/>
              </a:xfrm>
            </p:grpSpPr>
            <p:sp>
              <p:nvSpPr>
                <p:cNvPr id="29" name="Google Shape;226;p23">
                  <a:extLst>
                    <a:ext uri="{FF2B5EF4-FFF2-40B4-BE49-F238E27FC236}">
                      <a16:creationId xmlns:a16="http://schemas.microsoft.com/office/drawing/2014/main" id="{96ACBC52-77BC-4BEE-81B5-04918DF983D9}"/>
                    </a:ext>
                  </a:extLst>
                </p:cNvPr>
                <p:cNvSpPr/>
                <p:nvPr/>
              </p:nvSpPr>
              <p:spPr>
                <a:xfrm>
                  <a:off x="5015938" y="2013875"/>
                  <a:ext cx="3001200" cy="1569600"/>
                </a:xfrm>
                <a:prstGeom prst="round2DiagRect">
                  <a:avLst>
                    <a:gd name="adj1" fmla="val 0"/>
                    <a:gd name="adj2" fmla="val 17764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30" name="Google Shape;227;p23">
                  <a:extLst>
                    <a:ext uri="{FF2B5EF4-FFF2-40B4-BE49-F238E27FC236}">
                      <a16:creationId xmlns:a16="http://schemas.microsoft.com/office/drawing/2014/main" id="{E542E910-3C21-4EBA-8B8C-688A2E6239A4}"/>
                    </a:ext>
                  </a:extLst>
                </p:cNvPr>
                <p:cNvSpPr txBox="1"/>
                <p:nvPr/>
              </p:nvSpPr>
              <p:spPr>
                <a:xfrm>
                  <a:off x="5360226" y="2256383"/>
                  <a:ext cx="2417100" cy="11139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IBM Plex Sans"/>
                      <a:cs typeface="Times New Roman" panose="02020603050405020304" pitchFamily="18" charset="0"/>
                      <a:sym typeface="IBM Plex Sans"/>
                    </a:rPr>
                    <a:t>Sagittal Plane Only</a:t>
                  </a:r>
                  <a:endParaRPr sz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IBM Plex Sans"/>
                    <a:cs typeface="Times New Roman" panose="02020603050405020304" pitchFamily="18" charset="0"/>
                    <a:sym typeface="IBM Plex Sans"/>
                  </a:endParaRPr>
                </a:p>
              </p:txBody>
            </p:sp>
          </p:grpSp>
          <p:grpSp>
            <p:nvGrpSpPr>
              <p:cNvPr id="26" name="Google Shape;229;p23">
                <a:extLst>
                  <a:ext uri="{FF2B5EF4-FFF2-40B4-BE49-F238E27FC236}">
                    <a16:creationId xmlns:a16="http://schemas.microsoft.com/office/drawing/2014/main" id="{8DABC691-C234-4871-A83E-86264A2056BD}"/>
                  </a:ext>
                </a:extLst>
              </p:cNvPr>
              <p:cNvGrpSpPr/>
              <p:nvPr/>
            </p:nvGrpSpPr>
            <p:grpSpPr>
              <a:xfrm>
                <a:off x="2933426" y="1298374"/>
                <a:ext cx="260379" cy="260379"/>
                <a:chOff x="4859551" y="2631368"/>
                <a:chExt cx="315000" cy="315000"/>
              </a:xfrm>
            </p:grpSpPr>
            <p:sp>
              <p:nvSpPr>
                <p:cNvPr id="27" name="Google Shape;230;p23">
                  <a:extLst>
                    <a:ext uri="{FF2B5EF4-FFF2-40B4-BE49-F238E27FC236}">
                      <a16:creationId xmlns:a16="http://schemas.microsoft.com/office/drawing/2014/main" id="{353EDC74-3FFE-4DCC-BF60-1AA63266E6EE}"/>
                    </a:ext>
                  </a:extLst>
                </p:cNvPr>
                <p:cNvSpPr/>
                <p:nvPr/>
              </p:nvSpPr>
              <p:spPr>
                <a:xfrm>
                  <a:off x="4859551" y="2631368"/>
                  <a:ext cx="315000" cy="315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8" name="Google Shape;231;p23">
                  <a:extLst>
                    <a:ext uri="{FF2B5EF4-FFF2-40B4-BE49-F238E27FC236}">
                      <a16:creationId xmlns:a16="http://schemas.microsoft.com/office/drawing/2014/main" id="{1CE462CC-AE69-47ED-9F0A-008808F5D2FD}"/>
                    </a:ext>
                  </a:extLst>
                </p:cNvPr>
                <p:cNvSpPr/>
                <p:nvPr/>
              </p:nvSpPr>
              <p:spPr>
                <a:xfrm>
                  <a:off x="4859551" y="2739367"/>
                  <a:ext cx="239100" cy="99000"/>
                </a:xfrm>
                <a:prstGeom prst="rightArrow">
                  <a:avLst>
                    <a:gd name="adj1" fmla="val 32020"/>
                    <a:gd name="adj2" fmla="val 6697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br>
                    <a:rPr lang="en">
                      <a:latin typeface="IBM Plex Sans"/>
                      <a:ea typeface="IBM Plex Sans"/>
                      <a:cs typeface="IBM Plex Sans"/>
                      <a:sym typeface="IBM Plex Sans"/>
                    </a:rPr>
                  </a:b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29484FD-5EB8-4883-AB28-0D8B1869F0C5}"/>
              </a:ext>
            </a:extLst>
          </p:cNvPr>
          <p:cNvGrpSpPr/>
          <p:nvPr/>
        </p:nvGrpSpPr>
        <p:grpSpPr>
          <a:xfrm>
            <a:off x="1129300" y="3506086"/>
            <a:ext cx="4943300" cy="417700"/>
            <a:chOff x="1129300" y="2148291"/>
            <a:chExt cx="4943300" cy="417700"/>
          </a:xfrm>
        </p:grpSpPr>
        <p:sp>
          <p:nvSpPr>
            <p:cNvPr id="34" name="Google Shape;218;p23">
              <a:extLst>
                <a:ext uri="{FF2B5EF4-FFF2-40B4-BE49-F238E27FC236}">
                  <a16:creationId xmlns:a16="http://schemas.microsoft.com/office/drawing/2014/main" id="{A1DA1883-E9D0-4B86-B697-49E352A95E7E}"/>
                </a:ext>
              </a:extLst>
            </p:cNvPr>
            <p:cNvSpPr/>
            <p:nvPr/>
          </p:nvSpPr>
          <p:spPr>
            <a:xfrm rot="10800000" flipH="1">
              <a:off x="1129300" y="2148291"/>
              <a:ext cx="1944600" cy="4177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5" name="Google Shape;226;p23">
              <a:extLst>
                <a:ext uri="{FF2B5EF4-FFF2-40B4-BE49-F238E27FC236}">
                  <a16:creationId xmlns:a16="http://schemas.microsoft.com/office/drawing/2014/main" id="{03716F40-E0EE-4773-986C-0C678849F7B0}"/>
                </a:ext>
              </a:extLst>
            </p:cNvPr>
            <p:cNvSpPr/>
            <p:nvPr/>
          </p:nvSpPr>
          <p:spPr>
            <a:xfrm>
              <a:off x="3071400" y="2148291"/>
              <a:ext cx="3001200" cy="4177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6" name="Google Shape;229;p23">
              <a:extLst>
                <a:ext uri="{FF2B5EF4-FFF2-40B4-BE49-F238E27FC236}">
                  <a16:creationId xmlns:a16="http://schemas.microsoft.com/office/drawing/2014/main" id="{6D6B9831-9981-41E3-8A5B-CDDE67438C5A}"/>
                </a:ext>
              </a:extLst>
            </p:cNvPr>
            <p:cNvGrpSpPr/>
            <p:nvPr/>
          </p:nvGrpSpPr>
          <p:grpSpPr>
            <a:xfrm>
              <a:off x="2940614" y="2226951"/>
              <a:ext cx="261571" cy="260379"/>
              <a:chOff x="4858109" y="2631368"/>
              <a:chExt cx="316442" cy="315000"/>
            </a:xfrm>
          </p:grpSpPr>
          <p:sp>
            <p:nvSpPr>
              <p:cNvPr id="39" name="Google Shape;230;p23">
                <a:extLst>
                  <a:ext uri="{FF2B5EF4-FFF2-40B4-BE49-F238E27FC236}">
                    <a16:creationId xmlns:a16="http://schemas.microsoft.com/office/drawing/2014/main" id="{AA7D4780-2169-4EA4-8DED-49F3415403B5}"/>
                  </a:ext>
                </a:extLst>
              </p:cNvPr>
              <p:cNvSpPr/>
              <p:nvPr/>
            </p:nvSpPr>
            <p:spPr>
              <a:xfrm>
                <a:off x="4859551" y="2631368"/>
                <a:ext cx="315000" cy="315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40" name="Google Shape;231;p23">
                <a:extLst>
                  <a:ext uri="{FF2B5EF4-FFF2-40B4-BE49-F238E27FC236}">
                    <a16:creationId xmlns:a16="http://schemas.microsoft.com/office/drawing/2014/main" id="{47344BA9-48CF-4F2D-BCFA-E5A1749829A1}"/>
                  </a:ext>
                </a:extLst>
              </p:cNvPr>
              <p:cNvSpPr/>
              <p:nvPr/>
            </p:nvSpPr>
            <p:spPr>
              <a:xfrm>
                <a:off x="4858109" y="2739300"/>
                <a:ext cx="239100" cy="99000"/>
              </a:xfrm>
              <a:prstGeom prst="rightArrow">
                <a:avLst>
                  <a:gd name="adj1" fmla="val 32020"/>
                  <a:gd name="adj2" fmla="val 6697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">
                    <a:latin typeface="IBM Plex Sans"/>
                    <a:ea typeface="IBM Plex Sans"/>
                    <a:cs typeface="IBM Plex Sans"/>
                    <a:sym typeface="IBM Plex Sans"/>
                  </a:rPr>
                </a:b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7" name="Google Shape;219;p23">
              <a:extLst>
                <a:ext uri="{FF2B5EF4-FFF2-40B4-BE49-F238E27FC236}">
                  <a16:creationId xmlns:a16="http://schemas.microsoft.com/office/drawing/2014/main" id="{DDA4ADB6-0E88-4F7A-98A6-C0727DC3A56D}"/>
                </a:ext>
              </a:extLst>
            </p:cNvPr>
            <p:cNvSpPr txBox="1"/>
            <p:nvPr/>
          </p:nvSpPr>
          <p:spPr>
            <a:xfrm>
              <a:off x="1129300" y="2208855"/>
              <a:ext cx="1877746" cy="296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Times New Roman" panose="02020603050405020304" pitchFamily="18" charset="0"/>
                  <a:ea typeface="IBM Plex Sans"/>
                  <a:cs typeface="Times New Roman" panose="02020603050405020304" pitchFamily="18" charset="0"/>
                  <a:sym typeface="IBM Plex Sans"/>
                </a:rPr>
                <a:t>Low Shooting Rate</a:t>
              </a:r>
              <a:endParaRPr sz="1200" dirty="0">
                <a:solidFill>
                  <a:schemeClr val="dk1"/>
                </a:solidFill>
                <a:latin typeface="Times New Roman" panose="02020603050405020304" pitchFamily="18" charset="0"/>
                <a:ea typeface="IBM Plex Sans"/>
                <a:cs typeface="Times New Roman" panose="02020603050405020304" pitchFamily="18" charset="0"/>
                <a:sym typeface="IBM Plex Sans"/>
              </a:endParaRPr>
            </a:p>
          </p:txBody>
        </p:sp>
        <p:sp>
          <p:nvSpPr>
            <p:cNvPr id="38" name="Google Shape;227;p23">
              <a:extLst>
                <a:ext uri="{FF2B5EF4-FFF2-40B4-BE49-F238E27FC236}">
                  <a16:creationId xmlns:a16="http://schemas.microsoft.com/office/drawing/2014/main" id="{FF336117-0C52-4A79-8CBD-1AF1840D33BE}"/>
                </a:ext>
              </a:extLst>
            </p:cNvPr>
            <p:cNvSpPr txBox="1"/>
            <p:nvPr/>
          </p:nvSpPr>
          <p:spPr>
            <a:xfrm>
              <a:off x="3193805" y="2204363"/>
              <a:ext cx="2803563" cy="296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Times New Roman" panose="02020603050405020304" pitchFamily="18" charset="0"/>
                  <a:ea typeface="IBM Plex Sans"/>
                  <a:cs typeface="Times New Roman" panose="02020603050405020304" pitchFamily="18" charset="0"/>
                  <a:sym typeface="IBM Plex Sans"/>
                </a:rPr>
                <a:t>Tiny Features Overlooked</a:t>
              </a:r>
              <a:endParaRPr sz="1200" dirty="0">
                <a:solidFill>
                  <a:schemeClr val="dk1"/>
                </a:solidFill>
                <a:latin typeface="Times New Roman" panose="02020603050405020304" pitchFamily="18" charset="0"/>
                <a:ea typeface="IBM Plex Sans"/>
                <a:cs typeface="Times New Roman" panose="02020603050405020304" pitchFamily="18" charset="0"/>
                <a:sym typeface="IBM Plex Sans"/>
              </a:endParaRPr>
            </a:p>
          </p:txBody>
        </p:sp>
      </p:grpSp>
      <p:grpSp>
        <p:nvGrpSpPr>
          <p:cNvPr id="51" name="Google Shape;178;p20">
            <a:extLst>
              <a:ext uri="{FF2B5EF4-FFF2-40B4-BE49-F238E27FC236}">
                <a16:creationId xmlns:a16="http://schemas.microsoft.com/office/drawing/2014/main" id="{246ADD64-2C5B-4F54-BD47-309819DD9720}"/>
              </a:ext>
            </a:extLst>
          </p:cNvPr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52" name="Google Shape;179;p20">
              <a:extLst>
                <a:ext uri="{FF2B5EF4-FFF2-40B4-BE49-F238E27FC236}">
                  <a16:creationId xmlns:a16="http://schemas.microsoft.com/office/drawing/2014/main" id="{CED22F2D-86C1-4CFD-8D65-AD5A0EC3925E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0;p20">
              <a:extLst>
                <a:ext uri="{FF2B5EF4-FFF2-40B4-BE49-F238E27FC236}">
                  <a16:creationId xmlns:a16="http://schemas.microsoft.com/office/drawing/2014/main" id="{EA945C83-90D3-4697-A620-5BFB4291F88C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1;p20">
              <a:extLst>
                <a:ext uri="{FF2B5EF4-FFF2-40B4-BE49-F238E27FC236}">
                  <a16:creationId xmlns:a16="http://schemas.microsoft.com/office/drawing/2014/main" id="{9F31B229-6FD7-4FF9-A54F-F1737C624D90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2;p20">
              <a:extLst>
                <a:ext uri="{FF2B5EF4-FFF2-40B4-BE49-F238E27FC236}">
                  <a16:creationId xmlns:a16="http://schemas.microsoft.com/office/drawing/2014/main" id="{C7E4FEEC-25BE-48DF-8D7B-A4714FFF54BF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3;p20">
              <a:extLst>
                <a:ext uri="{FF2B5EF4-FFF2-40B4-BE49-F238E27FC236}">
                  <a16:creationId xmlns:a16="http://schemas.microsoft.com/office/drawing/2014/main" id="{D282A9A5-6E24-4995-929D-307F4282E69D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342005C-33F4-4D3B-9411-8D051939929E}"/>
              </a:ext>
            </a:extLst>
          </p:cNvPr>
          <p:cNvGrpSpPr/>
          <p:nvPr/>
        </p:nvGrpSpPr>
        <p:grpSpPr>
          <a:xfrm>
            <a:off x="1129300" y="2362900"/>
            <a:ext cx="6795501" cy="2154731"/>
            <a:chOff x="1129300" y="2362900"/>
            <a:chExt cx="6795501" cy="215473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C39A765B-5342-41C3-B402-ABF199F01A07}"/>
                </a:ext>
              </a:extLst>
            </p:cNvPr>
            <p:cNvGrpSpPr/>
            <p:nvPr/>
          </p:nvGrpSpPr>
          <p:grpSpPr>
            <a:xfrm>
              <a:off x="1129300" y="2362900"/>
              <a:ext cx="6795501" cy="2154731"/>
              <a:chOff x="1129300" y="2362900"/>
              <a:chExt cx="6795501" cy="2154731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91CF7B91-6E68-48CF-970B-0B409F80084E}"/>
                  </a:ext>
                </a:extLst>
              </p:cNvPr>
              <p:cNvGrpSpPr/>
              <p:nvPr/>
            </p:nvGrpSpPr>
            <p:grpSpPr>
              <a:xfrm>
                <a:off x="1129300" y="2362900"/>
                <a:ext cx="4943300" cy="417700"/>
                <a:chOff x="1129300" y="2148291"/>
                <a:chExt cx="4943300" cy="417700"/>
              </a:xfrm>
            </p:grpSpPr>
            <p:sp>
              <p:nvSpPr>
                <p:cNvPr id="44" name="Google Shape;218;p23">
                  <a:extLst>
                    <a:ext uri="{FF2B5EF4-FFF2-40B4-BE49-F238E27FC236}">
                      <a16:creationId xmlns:a16="http://schemas.microsoft.com/office/drawing/2014/main" id="{8055F6AB-038C-44EB-8441-5743556B7787}"/>
                    </a:ext>
                  </a:extLst>
                </p:cNvPr>
                <p:cNvSpPr/>
                <p:nvPr/>
              </p:nvSpPr>
              <p:spPr>
                <a:xfrm rot="10800000" flipH="1">
                  <a:off x="1129300" y="2148291"/>
                  <a:ext cx="1944600" cy="417700"/>
                </a:xfrm>
                <a:prstGeom prst="round2DiagRect">
                  <a:avLst>
                    <a:gd name="adj1" fmla="val 0"/>
                    <a:gd name="adj2" fmla="val 17764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45" name="Google Shape;226;p23">
                  <a:extLst>
                    <a:ext uri="{FF2B5EF4-FFF2-40B4-BE49-F238E27FC236}">
                      <a16:creationId xmlns:a16="http://schemas.microsoft.com/office/drawing/2014/main" id="{F2A92FFE-A0F4-4254-A0B6-1D72DF611991}"/>
                    </a:ext>
                  </a:extLst>
                </p:cNvPr>
                <p:cNvSpPr/>
                <p:nvPr/>
              </p:nvSpPr>
              <p:spPr>
                <a:xfrm>
                  <a:off x="3071400" y="2148291"/>
                  <a:ext cx="3001200" cy="417700"/>
                </a:xfrm>
                <a:prstGeom prst="round2DiagRect">
                  <a:avLst>
                    <a:gd name="adj1" fmla="val 0"/>
                    <a:gd name="adj2" fmla="val 17764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grpSp>
              <p:nvGrpSpPr>
                <p:cNvPr id="46" name="Google Shape;229;p23">
                  <a:extLst>
                    <a:ext uri="{FF2B5EF4-FFF2-40B4-BE49-F238E27FC236}">
                      <a16:creationId xmlns:a16="http://schemas.microsoft.com/office/drawing/2014/main" id="{EDD35D93-ACCE-4126-9C92-2AF4C07D8410}"/>
                    </a:ext>
                  </a:extLst>
                </p:cNvPr>
                <p:cNvGrpSpPr/>
                <p:nvPr/>
              </p:nvGrpSpPr>
              <p:grpSpPr>
                <a:xfrm>
                  <a:off x="2940614" y="2226951"/>
                  <a:ext cx="261571" cy="260379"/>
                  <a:chOff x="4858109" y="2631368"/>
                  <a:chExt cx="316442" cy="315000"/>
                </a:xfrm>
              </p:grpSpPr>
              <p:sp>
                <p:nvSpPr>
                  <p:cNvPr id="49" name="Google Shape;230;p23">
                    <a:extLst>
                      <a:ext uri="{FF2B5EF4-FFF2-40B4-BE49-F238E27FC236}">
                        <a16:creationId xmlns:a16="http://schemas.microsoft.com/office/drawing/2014/main" id="{88857386-372B-4449-98EC-ABD07CA46BD1}"/>
                      </a:ext>
                    </a:extLst>
                  </p:cNvPr>
                  <p:cNvSpPr/>
                  <p:nvPr/>
                </p:nvSpPr>
                <p:spPr>
                  <a:xfrm>
                    <a:off x="4859551" y="2631368"/>
                    <a:ext cx="315000" cy="3150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50" name="Google Shape;231;p23">
                    <a:extLst>
                      <a:ext uri="{FF2B5EF4-FFF2-40B4-BE49-F238E27FC236}">
                        <a16:creationId xmlns:a16="http://schemas.microsoft.com/office/drawing/2014/main" id="{41AE38E8-FAE9-4B80-AC81-6FCBEC4794B0}"/>
                      </a:ext>
                    </a:extLst>
                  </p:cNvPr>
                  <p:cNvSpPr/>
                  <p:nvPr/>
                </p:nvSpPr>
                <p:spPr>
                  <a:xfrm>
                    <a:off x="4858109" y="2739300"/>
                    <a:ext cx="239100" cy="99000"/>
                  </a:xfrm>
                  <a:prstGeom prst="rightArrow">
                    <a:avLst>
                      <a:gd name="adj1" fmla="val 32020"/>
                      <a:gd name="adj2" fmla="val 66970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br>
                      <a:rPr lang="en"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</a:br>
                    <a:endParaRPr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sp>
              <p:nvSpPr>
                <p:cNvPr id="47" name="Google Shape;219;p23">
                  <a:extLst>
                    <a:ext uri="{FF2B5EF4-FFF2-40B4-BE49-F238E27FC236}">
                      <a16:creationId xmlns:a16="http://schemas.microsoft.com/office/drawing/2014/main" id="{C4486D2C-4583-43D8-81A0-44CD1169BCDF}"/>
                    </a:ext>
                  </a:extLst>
                </p:cNvPr>
                <p:cNvSpPr txBox="1"/>
                <p:nvPr/>
              </p:nvSpPr>
              <p:spPr>
                <a:xfrm>
                  <a:off x="1129300" y="2208855"/>
                  <a:ext cx="1877746" cy="2964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 err="1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IBM Plex Sans"/>
                      <a:cs typeface="Times New Roman" panose="02020603050405020304" pitchFamily="18" charset="0"/>
                      <a:sym typeface="IBM Plex Sans"/>
                    </a:rPr>
                    <a:t>OpenPose</a:t>
                  </a:r>
                  <a:r>
                    <a:rPr lang="en-US" sz="1200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IBM Plex Sans"/>
                      <a:cs typeface="Times New Roman" panose="02020603050405020304" pitchFamily="18" charset="0"/>
                      <a:sym typeface="IBM Plex Sans"/>
                    </a:rPr>
                    <a:t> Marking Error</a:t>
                  </a:r>
                  <a:endParaRPr sz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IBM Plex Sans"/>
                    <a:cs typeface="Times New Roman" panose="02020603050405020304" pitchFamily="18" charset="0"/>
                    <a:sym typeface="IBM Plex Sans"/>
                  </a:endParaRPr>
                </a:p>
              </p:txBody>
            </p:sp>
            <p:sp>
              <p:nvSpPr>
                <p:cNvPr id="48" name="Google Shape;227;p23">
                  <a:extLst>
                    <a:ext uri="{FF2B5EF4-FFF2-40B4-BE49-F238E27FC236}">
                      <a16:creationId xmlns:a16="http://schemas.microsoft.com/office/drawing/2014/main" id="{53FE2C58-13C6-41DA-9B44-E95E2EB3A097}"/>
                    </a:ext>
                  </a:extLst>
                </p:cNvPr>
                <p:cNvSpPr txBox="1"/>
                <p:nvPr/>
              </p:nvSpPr>
              <p:spPr>
                <a:xfrm>
                  <a:off x="3193805" y="2204363"/>
                  <a:ext cx="2803563" cy="2964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IBM Plex Sans"/>
                      <a:cs typeface="Times New Roman" panose="02020603050405020304" pitchFamily="18" charset="0"/>
                      <a:sym typeface="IBM Plex Sans"/>
                    </a:rPr>
                    <a:t>Inaccurate Angle Determination</a:t>
                  </a:r>
                  <a:endParaRPr sz="1200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IBM Plex Sans"/>
                    <a:cs typeface="Times New Roman" panose="02020603050405020304" pitchFamily="18" charset="0"/>
                    <a:sym typeface="IBM Plex Sans"/>
                  </a:endParaRPr>
                </a:p>
              </p:txBody>
            </p:sp>
          </p:grpSp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B0108D94-EA6C-4765-A433-C6C4A03436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450" t="68234" r="53178"/>
              <a:stretch/>
            </p:blipFill>
            <p:spPr>
              <a:xfrm>
                <a:off x="6320650" y="3038011"/>
                <a:ext cx="1604151" cy="1479620"/>
              </a:xfrm>
              <a:prstGeom prst="rect">
                <a:avLst/>
              </a:prstGeom>
            </p:spPr>
          </p:pic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2CDBE87D-50C8-4777-BEC9-409B606BAC55}"/>
                </a:ext>
              </a:extLst>
            </p:cNvPr>
            <p:cNvSpPr/>
            <p:nvPr/>
          </p:nvSpPr>
          <p:spPr>
            <a:xfrm>
              <a:off x="6526212" y="3366977"/>
              <a:ext cx="583425" cy="8364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1278979" y="2922025"/>
            <a:ext cx="5727000" cy="13144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gait analysis?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application?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oogle Shape;314;p29">
            <a:extLst>
              <a:ext uri="{FF2B5EF4-FFF2-40B4-BE49-F238E27FC236}">
                <a16:creationId xmlns:a16="http://schemas.microsoft.com/office/drawing/2014/main" id="{07AC28B4-8EFC-406F-A3FE-49DB70517D9C}"/>
              </a:ext>
            </a:extLst>
          </p:cNvPr>
          <p:cNvGrpSpPr/>
          <p:nvPr/>
        </p:nvGrpSpPr>
        <p:grpSpPr>
          <a:xfrm>
            <a:off x="7764601" y="417321"/>
            <a:ext cx="762710" cy="929469"/>
            <a:chOff x="4636075" y="261925"/>
            <a:chExt cx="401800" cy="475050"/>
          </a:xfrm>
        </p:grpSpPr>
        <p:sp>
          <p:nvSpPr>
            <p:cNvPr id="11" name="Google Shape;315;p29">
              <a:extLst>
                <a:ext uri="{FF2B5EF4-FFF2-40B4-BE49-F238E27FC236}">
                  <a16:creationId xmlns:a16="http://schemas.microsoft.com/office/drawing/2014/main" id="{D8A2E32D-EFDC-42C5-86DC-E0ECF47D409D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6;p29">
              <a:extLst>
                <a:ext uri="{FF2B5EF4-FFF2-40B4-BE49-F238E27FC236}">
                  <a16:creationId xmlns:a16="http://schemas.microsoft.com/office/drawing/2014/main" id="{535FE66F-3E73-42E9-8576-9A58C37814CE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7;p29">
              <a:extLst>
                <a:ext uri="{FF2B5EF4-FFF2-40B4-BE49-F238E27FC236}">
                  <a16:creationId xmlns:a16="http://schemas.microsoft.com/office/drawing/2014/main" id="{F899A9C0-4B77-469F-89AE-4B1D6FDEC245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8;p29">
              <a:extLst>
                <a:ext uri="{FF2B5EF4-FFF2-40B4-BE49-F238E27FC236}">
                  <a16:creationId xmlns:a16="http://schemas.microsoft.com/office/drawing/2014/main" id="{4A1B1004-3FD2-45EB-8B72-CA3465832C97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Real-Time Application</a:t>
            </a:r>
            <a:endParaRPr dirty="0"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B52E8108-3EE6-438E-A738-A4F8199BBB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535867"/>
              </p:ext>
            </p:extLst>
          </p:nvPr>
        </p:nvGraphicFramePr>
        <p:xfrm>
          <a:off x="375684" y="1403498"/>
          <a:ext cx="3870251" cy="2815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E13FDA67-7398-4759-92DB-6C9A67F244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4663495"/>
              </p:ext>
            </p:extLst>
          </p:nvPr>
        </p:nvGraphicFramePr>
        <p:xfrm>
          <a:off x="4146300" y="1403498"/>
          <a:ext cx="4572000" cy="319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4" name="Google Shape;328;p30">
            <a:extLst>
              <a:ext uri="{FF2B5EF4-FFF2-40B4-BE49-F238E27FC236}">
                <a16:creationId xmlns:a16="http://schemas.microsoft.com/office/drawing/2014/main" id="{4716AEFA-20EB-4C89-B968-302A5C09808F}"/>
              </a:ext>
            </a:extLst>
          </p:cNvPr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15" name="Google Shape;329;p30">
              <a:extLst>
                <a:ext uri="{FF2B5EF4-FFF2-40B4-BE49-F238E27FC236}">
                  <a16:creationId xmlns:a16="http://schemas.microsoft.com/office/drawing/2014/main" id="{2921440D-C7DC-4C1F-B0B8-8790DBFF14B8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0;p30">
              <a:extLst>
                <a:ext uri="{FF2B5EF4-FFF2-40B4-BE49-F238E27FC236}">
                  <a16:creationId xmlns:a16="http://schemas.microsoft.com/office/drawing/2014/main" id="{AC85BBA7-290F-40B4-931F-6AB362A18DD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1;p30">
              <a:extLst>
                <a:ext uri="{FF2B5EF4-FFF2-40B4-BE49-F238E27FC236}">
                  <a16:creationId xmlns:a16="http://schemas.microsoft.com/office/drawing/2014/main" id="{D7047AAA-7D44-43AC-B3AB-6AAB085C1309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2;p30">
              <a:extLst>
                <a:ext uri="{FF2B5EF4-FFF2-40B4-BE49-F238E27FC236}">
                  <a16:creationId xmlns:a16="http://schemas.microsoft.com/office/drawing/2014/main" id="{089751D8-DE6F-4586-B437-1A500E7BB5C9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3;p30">
              <a:extLst>
                <a:ext uri="{FF2B5EF4-FFF2-40B4-BE49-F238E27FC236}">
                  <a16:creationId xmlns:a16="http://schemas.microsoft.com/office/drawing/2014/main" id="{CC7970C7-C5AC-46F9-BAFD-805397553665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3192278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br>
              <a:rPr lang="en-US" dirty="0"/>
            </a:br>
            <a:r>
              <a:rPr lang="en-US" dirty="0"/>
              <a:t>Conclusion</a:t>
            </a:r>
            <a:endParaRPr dirty="0"/>
          </a:p>
        </p:txBody>
      </p:sp>
      <p:grpSp>
        <p:nvGrpSpPr>
          <p:cNvPr id="10" name="Google Shape;314;p29">
            <a:extLst>
              <a:ext uri="{FF2B5EF4-FFF2-40B4-BE49-F238E27FC236}">
                <a16:creationId xmlns:a16="http://schemas.microsoft.com/office/drawing/2014/main" id="{07AC28B4-8EFC-406F-A3FE-49DB70517D9C}"/>
              </a:ext>
            </a:extLst>
          </p:cNvPr>
          <p:cNvGrpSpPr/>
          <p:nvPr/>
        </p:nvGrpSpPr>
        <p:grpSpPr>
          <a:xfrm>
            <a:off x="7764601" y="417321"/>
            <a:ext cx="762710" cy="929469"/>
            <a:chOff x="4636075" y="261925"/>
            <a:chExt cx="401800" cy="475050"/>
          </a:xfrm>
        </p:grpSpPr>
        <p:sp>
          <p:nvSpPr>
            <p:cNvPr id="11" name="Google Shape;315;p29">
              <a:extLst>
                <a:ext uri="{FF2B5EF4-FFF2-40B4-BE49-F238E27FC236}">
                  <a16:creationId xmlns:a16="http://schemas.microsoft.com/office/drawing/2014/main" id="{D8A2E32D-EFDC-42C5-86DC-E0ECF47D409D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6;p29">
              <a:extLst>
                <a:ext uri="{FF2B5EF4-FFF2-40B4-BE49-F238E27FC236}">
                  <a16:creationId xmlns:a16="http://schemas.microsoft.com/office/drawing/2014/main" id="{535FE66F-3E73-42E9-8576-9A58C37814CE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7;p29">
              <a:extLst>
                <a:ext uri="{FF2B5EF4-FFF2-40B4-BE49-F238E27FC236}">
                  <a16:creationId xmlns:a16="http://schemas.microsoft.com/office/drawing/2014/main" id="{F899A9C0-4B77-469F-89AE-4B1D6FDEC245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8;p29">
              <a:extLst>
                <a:ext uri="{FF2B5EF4-FFF2-40B4-BE49-F238E27FC236}">
                  <a16:creationId xmlns:a16="http://schemas.microsoft.com/office/drawing/2014/main" id="{4A1B1004-3FD2-45EB-8B72-CA3465832C97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8153832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96;p28">
            <a:extLst>
              <a:ext uri="{FF2B5EF4-FFF2-40B4-BE49-F238E27FC236}">
                <a16:creationId xmlns:a16="http://schemas.microsoft.com/office/drawing/2014/main" id="{16EB7283-CE71-4C6B-B5F4-F53FADEDF43F}"/>
              </a:ext>
            </a:extLst>
          </p:cNvPr>
          <p:cNvGrpSpPr/>
          <p:nvPr/>
        </p:nvGrpSpPr>
        <p:grpSpPr>
          <a:xfrm>
            <a:off x="4954551" y="1660450"/>
            <a:ext cx="2445887" cy="2297450"/>
            <a:chOff x="5632317" y="1189775"/>
            <a:chExt cx="3305700" cy="2297450"/>
          </a:xfrm>
        </p:grpSpPr>
        <p:sp>
          <p:nvSpPr>
            <p:cNvPr id="4" name="Google Shape;297;p28">
              <a:extLst>
                <a:ext uri="{FF2B5EF4-FFF2-40B4-BE49-F238E27FC236}">
                  <a16:creationId xmlns:a16="http://schemas.microsoft.com/office/drawing/2014/main" id="{CA7D5E06-81C9-4A2A-8454-FC1DB8A21B76}"/>
                </a:ext>
              </a:extLst>
            </p:cNvPr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Future Work</a:t>
              </a:r>
              <a:endParaRPr dirty="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" name="Google Shape;298;p28">
              <a:extLst>
                <a:ext uri="{FF2B5EF4-FFF2-40B4-BE49-F238E27FC236}">
                  <a16:creationId xmlns:a16="http://schemas.microsoft.com/office/drawing/2014/main" id="{76C4610C-B08D-4BFE-B2C9-471837003E8E}"/>
                </a:ext>
              </a:extLst>
            </p:cNvPr>
            <p:cNvSpPr txBox="1"/>
            <p:nvPr/>
          </p:nvSpPr>
          <p:spPr>
            <a:xfrm>
              <a:off x="6167050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Improve the accuracy in trajectory data and use professional suggestions to supervise the tool.</a:t>
              </a:r>
              <a:endParaRPr sz="12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6" name="Google Shape;299;p28">
            <a:extLst>
              <a:ext uri="{FF2B5EF4-FFF2-40B4-BE49-F238E27FC236}">
                <a16:creationId xmlns:a16="http://schemas.microsoft.com/office/drawing/2014/main" id="{51CFBC87-62D6-4795-980A-3A894953A285}"/>
              </a:ext>
            </a:extLst>
          </p:cNvPr>
          <p:cNvGrpSpPr/>
          <p:nvPr/>
        </p:nvGrpSpPr>
        <p:grpSpPr>
          <a:xfrm>
            <a:off x="787200" y="1660664"/>
            <a:ext cx="2624351" cy="2297236"/>
            <a:chOff x="0" y="1189989"/>
            <a:chExt cx="3546900" cy="2297236"/>
          </a:xfrm>
        </p:grpSpPr>
        <p:sp>
          <p:nvSpPr>
            <p:cNvPr id="7" name="Google Shape;300;p28">
              <a:extLst>
                <a:ext uri="{FF2B5EF4-FFF2-40B4-BE49-F238E27FC236}">
                  <a16:creationId xmlns:a16="http://schemas.microsoft.com/office/drawing/2014/main" id="{A73B3EF1-F570-4057-8DAE-4ED8FF4BCC56}"/>
                </a:ext>
              </a:extLst>
            </p:cNvPr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Necessity of Gait Analysis</a:t>
              </a:r>
              <a:endParaRPr dirty="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8" name="Google Shape;301;p28">
              <a:extLst>
                <a:ext uri="{FF2B5EF4-FFF2-40B4-BE49-F238E27FC236}">
                  <a16:creationId xmlns:a16="http://schemas.microsoft.com/office/drawing/2014/main" id="{0BCFE246-5854-4CA1-B044-0E3EDDA8067F}"/>
                </a:ext>
              </a:extLst>
            </p:cNvPr>
            <p:cNvSpPr txBox="1"/>
            <p:nvPr/>
          </p:nvSpPr>
          <p:spPr>
            <a:xfrm>
              <a:off x="655359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 flexible and accessible gait analysis tool is not only important in rehabilitation but also promising in the market.</a:t>
              </a:r>
              <a:endParaRPr sz="12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9" name="Google Shape;302;p28">
            <a:extLst>
              <a:ext uri="{FF2B5EF4-FFF2-40B4-BE49-F238E27FC236}">
                <a16:creationId xmlns:a16="http://schemas.microsoft.com/office/drawing/2014/main" id="{B4B71749-215B-4F62-99EF-C127537790D7}"/>
              </a:ext>
            </a:extLst>
          </p:cNvPr>
          <p:cNvGrpSpPr/>
          <p:nvPr/>
        </p:nvGrpSpPr>
        <p:grpSpPr>
          <a:xfrm>
            <a:off x="2965617" y="1660450"/>
            <a:ext cx="2445887" cy="2297450"/>
            <a:chOff x="2944204" y="1189775"/>
            <a:chExt cx="3305700" cy="2297450"/>
          </a:xfrm>
        </p:grpSpPr>
        <p:sp>
          <p:nvSpPr>
            <p:cNvPr id="10" name="Google Shape;303;p28">
              <a:extLst>
                <a:ext uri="{FF2B5EF4-FFF2-40B4-BE49-F238E27FC236}">
                  <a16:creationId xmlns:a16="http://schemas.microsoft.com/office/drawing/2014/main" id="{83E8282C-7320-4D6E-A037-0042C41A1D78}"/>
                </a:ext>
              </a:extLst>
            </p:cNvPr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Methodology &amp; Performance</a:t>
              </a:r>
              <a:endParaRPr dirty="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11" name="Google Shape;304;p28">
              <a:extLst>
                <a:ext uri="{FF2B5EF4-FFF2-40B4-BE49-F238E27FC236}">
                  <a16:creationId xmlns:a16="http://schemas.microsoft.com/office/drawing/2014/main" id="{23E627CD-401B-441C-ABDA-AF4F82D622C9}"/>
                </a:ext>
              </a:extLst>
            </p:cNvPr>
            <p:cNvSpPr txBox="1"/>
            <p:nvPr/>
          </p:nvSpPr>
          <p:spPr>
            <a:xfrm>
              <a:off x="3478950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Quantify the kinematic activities and analysis for rehabilitation purpose.</a:t>
              </a:r>
              <a:endParaRPr sz="12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790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en-AU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Cao, Z., Hidalgo, G., Simon, T., &amp; Wei, Y. (2019, May 30). </a:t>
            </a:r>
            <a:r>
              <a:rPr lang="en-AU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OpenPose</a:t>
            </a:r>
            <a:r>
              <a:rPr lang="en-AU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Realtime Multi-Person 2D Pose Estimation using Part Affinity Fields. Retrieved from </a:t>
            </a:r>
            <a:r>
              <a:rPr lang="en-AU" altLang="zh-CN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https://arxiv.org/abs/1812.08008</a:t>
            </a:r>
            <a:endParaRPr lang="en-AU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Aft>
                <a:spcPts val="600"/>
              </a:spcAft>
            </a:pPr>
            <a:r>
              <a:rPr lang="en-AU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Perry, J., &amp; </a:t>
            </a:r>
            <a:r>
              <a:rPr lang="en-AU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Burnfield</a:t>
            </a:r>
            <a:r>
              <a:rPr lang="en-AU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(2010). Gait analysis: Normal and pathological function (2nd ed.). Thorofare, NJ: SLACK.</a:t>
            </a:r>
          </a:p>
          <a:p>
            <a:pPr lvl="0">
              <a:spcAft>
                <a:spcPts val="600"/>
              </a:spcAft>
            </a:pPr>
            <a:r>
              <a:rPr lang="en-AU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Salih, Y., &amp; Malik, A. S. (2012, August 16). Depth and Geometry from a Single 2D Image Using Triangulation. Retrieved from </a:t>
            </a:r>
            <a:r>
              <a:rPr lang="en-AU" altLang="zh-CN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https://ieeexplore.ieee.org/docum</a:t>
            </a:r>
            <a:r>
              <a:rPr lang="en-AU" altLang="zh-CN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ent/6266436</a:t>
            </a:r>
            <a:endParaRPr lang="en-AU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Aft>
                <a:spcPts val="600"/>
              </a:spcAft>
            </a:pPr>
            <a:r>
              <a:rPr lang="en-AU" altLang="zh-CN" sz="1200" dirty="0" err="1"/>
              <a:t>Serrà</a:t>
            </a:r>
            <a:r>
              <a:rPr lang="en-AU" altLang="zh-CN" sz="1200" dirty="0"/>
              <a:t>, J., &amp; Arcos, J. L. (2014, January 16). An Empirical Evaluation of Similarity Measures for Time Series Classification. Retrieved from </a:t>
            </a:r>
            <a:r>
              <a:rPr lang="en-AU" altLang="zh-CN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https://arxiv.org/abs/1401.3973v1</a:t>
            </a:r>
            <a:endParaRPr lang="en-AU" altLang="zh-CN" sz="1200" dirty="0"/>
          </a:p>
          <a:p>
            <a:pPr lvl="0">
              <a:spcAft>
                <a:spcPts val="600"/>
              </a:spcAft>
            </a:pPr>
            <a:r>
              <a:rPr lang="en-AU" altLang="zh-CN" sz="1200" dirty="0"/>
              <a:t>Shi, Y. (2019). Gait analysis with Drone. Retrieved from http://dspace.cityu.edu.hk/handle/2031/9164</a:t>
            </a: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26" name="Google Shape;126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ctrTitle" idx="4294967295"/>
          </p:nvPr>
        </p:nvSpPr>
        <p:spPr>
          <a:xfrm>
            <a:off x="838200" y="1278550"/>
            <a:ext cx="383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1"/>
                </a:solidFill>
              </a:rPr>
              <a:t>Q&amp;A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6C02708-C1FF-4646-9495-C1A269B61796}"/>
              </a:ext>
            </a:extLst>
          </p:cNvPr>
          <p:cNvGrpSpPr/>
          <p:nvPr/>
        </p:nvGrpSpPr>
        <p:grpSpPr>
          <a:xfrm>
            <a:off x="5723206" y="1774803"/>
            <a:ext cx="2835812" cy="2693147"/>
            <a:chOff x="5251174" y="1205425"/>
            <a:chExt cx="2835812" cy="2693147"/>
          </a:xfrm>
        </p:grpSpPr>
        <p:sp>
          <p:nvSpPr>
            <p:cNvPr id="20" name="Google Shape;135;p18">
              <a:extLst>
                <a:ext uri="{FF2B5EF4-FFF2-40B4-BE49-F238E27FC236}">
                  <a16:creationId xmlns:a16="http://schemas.microsoft.com/office/drawing/2014/main" id="{B3420009-CFC9-4233-AA05-6644273B2115}"/>
                </a:ext>
              </a:extLst>
            </p:cNvPr>
            <p:cNvSpPr/>
            <p:nvPr/>
          </p:nvSpPr>
          <p:spPr>
            <a:xfrm>
              <a:off x="6916709" y="3602467"/>
              <a:ext cx="310111" cy="296105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136;p18">
              <a:extLst>
                <a:ext uri="{FF2B5EF4-FFF2-40B4-BE49-F238E27FC236}">
                  <a16:creationId xmlns:a16="http://schemas.microsoft.com/office/drawing/2014/main" id="{0B847981-A35C-4E09-B4D7-C94C88ED5A96}"/>
                </a:ext>
              </a:extLst>
            </p:cNvPr>
            <p:cNvGrpSpPr/>
            <p:nvPr/>
          </p:nvGrpSpPr>
          <p:grpSpPr>
            <a:xfrm>
              <a:off x="6531688" y="1939647"/>
              <a:ext cx="1328511" cy="1328838"/>
              <a:chOff x="6654650" y="3665275"/>
              <a:chExt cx="409100" cy="409125"/>
            </a:xfrm>
          </p:grpSpPr>
          <p:sp>
            <p:nvSpPr>
              <p:cNvPr id="31" name="Google Shape;137;p18">
                <a:extLst>
                  <a:ext uri="{FF2B5EF4-FFF2-40B4-BE49-F238E27FC236}">
                    <a16:creationId xmlns:a16="http://schemas.microsoft.com/office/drawing/2014/main" id="{D6FF040D-189C-4958-A1FF-3831A844C557}"/>
                  </a:ext>
                </a:extLst>
              </p:cNvPr>
              <p:cNvSpPr/>
              <p:nvPr/>
            </p:nvSpPr>
            <p:spPr>
              <a:xfrm>
                <a:off x="6808525" y="3819150"/>
                <a:ext cx="211875" cy="211900"/>
              </a:xfrm>
              <a:custGeom>
                <a:avLst/>
                <a:gdLst/>
                <a:ahLst/>
                <a:cxnLst/>
                <a:rect l="l" t="t" r="r" b="b"/>
                <a:pathLst>
                  <a:path w="8475" h="8476" extrusionOk="0">
                    <a:moveTo>
                      <a:pt x="8157" y="0"/>
                    </a:moveTo>
                    <a:lnTo>
                      <a:pt x="7327" y="1075"/>
                    </a:lnTo>
                    <a:lnTo>
                      <a:pt x="6399" y="2150"/>
                    </a:lnTo>
                    <a:lnTo>
                      <a:pt x="5422" y="3249"/>
                    </a:lnTo>
                    <a:lnTo>
                      <a:pt x="4347" y="4348"/>
                    </a:lnTo>
                    <a:lnTo>
                      <a:pt x="3248" y="5422"/>
                    </a:lnTo>
                    <a:lnTo>
                      <a:pt x="2149" y="6399"/>
                    </a:lnTo>
                    <a:lnTo>
                      <a:pt x="1075" y="7327"/>
                    </a:lnTo>
                    <a:lnTo>
                      <a:pt x="0" y="8158"/>
                    </a:lnTo>
                    <a:lnTo>
                      <a:pt x="440" y="8280"/>
                    </a:lnTo>
                    <a:lnTo>
                      <a:pt x="855" y="8377"/>
                    </a:lnTo>
                    <a:lnTo>
                      <a:pt x="1294" y="8426"/>
                    </a:lnTo>
                    <a:lnTo>
                      <a:pt x="1734" y="8475"/>
                    </a:lnTo>
                    <a:lnTo>
                      <a:pt x="2174" y="8475"/>
                    </a:lnTo>
                    <a:lnTo>
                      <a:pt x="2613" y="8451"/>
                    </a:lnTo>
                    <a:lnTo>
                      <a:pt x="3028" y="8402"/>
                    </a:lnTo>
                    <a:lnTo>
                      <a:pt x="3468" y="8304"/>
                    </a:lnTo>
                    <a:lnTo>
                      <a:pt x="3883" y="8207"/>
                    </a:lnTo>
                    <a:lnTo>
                      <a:pt x="4323" y="8060"/>
                    </a:lnTo>
                    <a:lnTo>
                      <a:pt x="4714" y="7889"/>
                    </a:lnTo>
                    <a:lnTo>
                      <a:pt x="5129" y="7694"/>
                    </a:lnTo>
                    <a:lnTo>
                      <a:pt x="5520" y="7449"/>
                    </a:lnTo>
                    <a:lnTo>
                      <a:pt x="5886" y="7205"/>
                    </a:lnTo>
                    <a:lnTo>
                      <a:pt x="6252" y="6912"/>
                    </a:lnTo>
                    <a:lnTo>
                      <a:pt x="6594" y="6595"/>
                    </a:lnTo>
                    <a:lnTo>
                      <a:pt x="6912" y="6253"/>
                    </a:lnTo>
                    <a:lnTo>
                      <a:pt x="7205" y="5886"/>
                    </a:lnTo>
                    <a:lnTo>
                      <a:pt x="7449" y="5520"/>
                    </a:lnTo>
                    <a:lnTo>
                      <a:pt x="7693" y="5129"/>
                    </a:lnTo>
                    <a:lnTo>
                      <a:pt x="7889" y="4714"/>
                    </a:lnTo>
                    <a:lnTo>
                      <a:pt x="8060" y="4323"/>
                    </a:lnTo>
                    <a:lnTo>
                      <a:pt x="8206" y="3884"/>
                    </a:lnTo>
                    <a:lnTo>
                      <a:pt x="8304" y="3468"/>
                    </a:lnTo>
                    <a:lnTo>
                      <a:pt x="8402" y="3029"/>
                    </a:lnTo>
                    <a:lnTo>
                      <a:pt x="8450" y="2614"/>
                    </a:lnTo>
                    <a:lnTo>
                      <a:pt x="8475" y="2174"/>
                    </a:lnTo>
                    <a:lnTo>
                      <a:pt x="8475" y="1734"/>
                    </a:lnTo>
                    <a:lnTo>
                      <a:pt x="8426" y="1295"/>
                    </a:lnTo>
                    <a:lnTo>
                      <a:pt x="8377" y="855"/>
                    </a:lnTo>
                    <a:lnTo>
                      <a:pt x="8279" y="440"/>
                    </a:lnTo>
                    <a:lnTo>
                      <a:pt x="81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8;p18">
                <a:extLst>
                  <a:ext uri="{FF2B5EF4-FFF2-40B4-BE49-F238E27FC236}">
                    <a16:creationId xmlns:a16="http://schemas.microsoft.com/office/drawing/2014/main" id="{6BB3E2F8-8F3B-4573-8E34-E8BFB4309525}"/>
                  </a:ext>
                </a:extLst>
              </p:cNvPr>
              <p:cNvSpPr/>
              <p:nvPr/>
            </p:nvSpPr>
            <p:spPr>
              <a:xfrm>
                <a:off x="6654650" y="3665275"/>
                <a:ext cx="409100" cy="409125"/>
              </a:xfrm>
              <a:custGeom>
                <a:avLst/>
                <a:gdLst/>
                <a:ahLst/>
                <a:cxnLst/>
                <a:rect l="l" t="t" r="r" b="b"/>
                <a:pathLst>
                  <a:path w="16364" h="16365" extrusionOk="0">
                    <a:moveTo>
                      <a:pt x="13580" y="1686"/>
                    </a:moveTo>
                    <a:lnTo>
                      <a:pt x="13677" y="1735"/>
                    </a:lnTo>
                    <a:lnTo>
                      <a:pt x="13775" y="1759"/>
                    </a:lnTo>
                    <a:lnTo>
                      <a:pt x="13848" y="1832"/>
                    </a:lnTo>
                    <a:lnTo>
                      <a:pt x="13897" y="1906"/>
                    </a:lnTo>
                    <a:lnTo>
                      <a:pt x="13946" y="1979"/>
                    </a:lnTo>
                    <a:lnTo>
                      <a:pt x="13970" y="2077"/>
                    </a:lnTo>
                    <a:lnTo>
                      <a:pt x="13995" y="2174"/>
                    </a:lnTo>
                    <a:lnTo>
                      <a:pt x="13995" y="2419"/>
                    </a:lnTo>
                    <a:lnTo>
                      <a:pt x="13922" y="2687"/>
                    </a:lnTo>
                    <a:lnTo>
                      <a:pt x="13824" y="3029"/>
                    </a:lnTo>
                    <a:lnTo>
                      <a:pt x="13677" y="3371"/>
                    </a:lnTo>
                    <a:lnTo>
                      <a:pt x="13482" y="3762"/>
                    </a:lnTo>
                    <a:lnTo>
                      <a:pt x="13238" y="4177"/>
                    </a:lnTo>
                    <a:lnTo>
                      <a:pt x="12993" y="3908"/>
                    </a:lnTo>
                    <a:lnTo>
                      <a:pt x="12749" y="3615"/>
                    </a:lnTo>
                    <a:lnTo>
                      <a:pt x="12407" y="3298"/>
                    </a:lnTo>
                    <a:lnTo>
                      <a:pt x="12041" y="3029"/>
                    </a:lnTo>
                    <a:lnTo>
                      <a:pt x="11675" y="2761"/>
                    </a:lnTo>
                    <a:lnTo>
                      <a:pt x="11308" y="2541"/>
                    </a:lnTo>
                    <a:lnTo>
                      <a:pt x="11748" y="2272"/>
                    </a:lnTo>
                    <a:lnTo>
                      <a:pt x="12187" y="2052"/>
                    </a:lnTo>
                    <a:lnTo>
                      <a:pt x="12554" y="1881"/>
                    </a:lnTo>
                    <a:lnTo>
                      <a:pt x="12920" y="1759"/>
                    </a:lnTo>
                    <a:lnTo>
                      <a:pt x="13213" y="1686"/>
                    </a:lnTo>
                    <a:close/>
                    <a:moveTo>
                      <a:pt x="9721" y="3591"/>
                    </a:moveTo>
                    <a:lnTo>
                      <a:pt x="9794" y="3615"/>
                    </a:lnTo>
                    <a:lnTo>
                      <a:pt x="9916" y="3713"/>
                    </a:lnTo>
                    <a:lnTo>
                      <a:pt x="10014" y="3835"/>
                    </a:lnTo>
                    <a:lnTo>
                      <a:pt x="10038" y="3908"/>
                    </a:lnTo>
                    <a:lnTo>
                      <a:pt x="10038" y="3982"/>
                    </a:lnTo>
                    <a:lnTo>
                      <a:pt x="10038" y="4055"/>
                    </a:lnTo>
                    <a:lnTo>
                      <a:pt x="10014" y="4128"/>
                    </a:lnTo>
                    <a:lnTo>
                      <a:pt x="9916" y="4250"/>
                    </a:lnTo>
                    <a:lnTo>
                      <a:pt x="9794" y="4348"/>
                    </a:lnTo>
                    <a:lnTo>
                      <a:pt x="9721" y="4372"/>
                    </a:lnTo>
                    <a:lnTo>
                      <a:pt x="9574" y="4372"/>
                    </a:lnTo>
                    <a:lnTo>
                      <a:pt x="9501" y="4348"/>
                    </a:lnTo>
                    <a:lnTo>
                      <a:pt x="9379" y="4250"/>
                    </a:lnTo>
                    <a:lnTo>
                      <a:pt x="9281" y="4128"/>
                    </a:lnTo>
                    <a:lnTo>
                      <a:pt x="9257" y="4055"/>
                    </a:lnTo>
                    <a:lnTo>
                      <a:pt x="9257" y="3982"/>
                    </a:lnTo>
                    <a:lnTo>
                      <a:pt x="9257" y="3908"/>
                    </a:lnTo>
                    <a:lnTo>
                      <a:pt x="9281" y="3835"/>
                    </a:lnTo>
                    <a:lnTo>
                      <a:pt x="9379" y="3713"/>
                    </a:lnTo>
                    <a:lnTo>
                      <a:pt x="9501" y="3615"/>
                    </a:lnTo>
                    <a:lnTo>
                      <a:pt x="9574" y="3591"/>
                    </a:lnTo>
                    <a:close/>
                    <a:moveTo>
                      <a:pt x="8182" y="3322"/>
                    </a:moveTo>
                    <a:lnTo>
                      <a:pt x="8304" y="3347"/>
                    </a:lnTo>
                    <a:lnTo>
                      <a:pt x="8402" y="3371"/>
                    </a:lnTo>
                    <a:lnTo>
                      <a:pt x="8500" y="3420"/>
                    </a:lnTo>
                    <a:lnTo>
                      <a:pt x="8597" y="3493"/>
                    </a:lnTo>
                    <a:lnTo>
                      <a:pt x="8671" y="3591"/>
                    </a:lnTo>
                    <a:lnTo>
                      <a:pt x="8719" y="3689"/>
                    </a:lnTo>
                    <a:lnTo>
                      <a:pt x="8768" y="3786"/>
                    </a:lnTo>
                    <a:lnTo>
                      <a:pt x="8768" y="3908"/>
                    </a:lnTo>
                    <a:lnTo>
                      <a:pt x="8768" y="4031"/>
                    </a:lnTo>
                    <a:lnTo>
                      <a:pt x="8719" y="4153"/>
                    </a:lnTo>
                    <a:lnTo>
                      <a:pt x="8671" y="4250"/>
                    </a:lnTo>
                    <a:lnTo>
                      <a:pt x="8597" y="4324"/>
                    </a:lnTo>
                    <a:lnTo>
                      <a:pt x="8500" y="4397"/>
                    </a:lnTo>
                    <a:lnTo>
                      <a:pt x="8402" y="4446"/>
                    </a:lnTo>
                    <a:lnTo>
                      <a:pt x="8304" y="4495"/>
                    </a:lnTo>
                    <a:lnTo>
                      <a:pt x="8060" y="4495"/>
                    </a:lnTo>
                    <a:lnTo>
                      <a:pt x="7962" y="4446"/>
                    </a:lnTo>
                    <a:lnTo>
                      <a:pt x="7865" y="4397"/>
                    </a:lnTo>
                    <a:lnTo>
                      <a:pt x="7767" y="4324"/>
                    </a:lnTo>
                    <a:lnTo>
                      <a:pt x="7694" y="4250"/>
                    </a:lnTo>
                    <a:lnTo>
                      <a:pt x="7645" y="4153"/>
                    </a:lnTo>
                    <a:lnTo>
                      <a:pt x="7596" y="4031"/>
                    </a:lnTo>
                    <a:lnTo>
                      <a:pt x="7596" y="3908"/>
                    </a:lnTo>
                    <a:lnTo>
                      <a:pt x="7596" y="3786"/>
                    </a:lnTo>
                    <a:lnTo>
                      <a:pt x="7645" y="3689"/>
                    </a:lnTo>
                    <a:lnTo>
                      <a:pt x="7694" y="3591"/>
                    </a:lnTo>
                    <a:lnTo>
                      <a:pt x="7767" y="3493"/>
                    </a:lnTo>
                    <a:lnTo>
                      <a:pt x="7865" y="3420"/>
                    </a:lnTo>
                    <a:lnTo>
                      <a:pt x="7962" y="3371"/>
                    </a:lnTo>
                    <a:lnTo>
                      <a:pt x="8060" y="3347"/>
                    </a:lnTo>
                    <a:lnTo>
                      <a:pt x="8182" y="3322"/>
                    </a:lnTo>
                    <a:close/>
                    <a:moveTo>
                      <a:pt x="9086" y="4763"/>
                    </a:moveTo>
                    <a:lnTo>
                      <a:pt x="9159" y="4788"/>
                    </a:lnTo>
                    <a:lnTo>
                      <a:pt x="9281" y="4885"/>
                    </a:lnTo>
                    <a:lnTo>
                      <a:pt x="9354" y="5007"/>
                    </a:lnTo>
                    <a:lnTo>
                      <a:pt x="9379" y="5081"/>
                    </a:lnTo>
                    <a:lnTo>
                      <a:pt x="9379" y="5154"/>
                    </a:lnTo>
                    <a:lnTo>
                      <a:pt x="9379" y="5227"/>
                    </a:lnTo>
                    <a:lnTo>
                      <a:pt x="9354" y="5301"/>
                    </a:lnTo>
                    <a:lnTo>
                      <a:pt x="9281" y="5423"/>
                    </a:lnTo>
                    <a:lnTo>
                      <a:pt x="9159" y="5520"/>
                    </a:lnTo>
                    <a:lnTo>
                      <a:pt x="9086" y="5545"/>
                    </a:lnTo>
                    <a:lnTo>
                      <a:pt x="8915" y="5545"/>
                    </a:lnTo>
                    <a:lnTo>
                      <a:pt x="8842" y="5520"/>
                    </a:lnTo>
                    <a:lnTo>
                      <a:pt x="8719" y="5423"/>
                    </a:lnTo>
                    <a:lnTo>
                      <a:pt x="8646" y="5301"/>
                    </a:lnTo>
                    <a:lnTo>
                      <a:pt x="8622" y="5227"/>
                    </a:lnTo>
                    <a:lnTo>
                      <a:pt x="8597" y="5154"/>
                    </a:lnTo>
                    <a:lnTo>
                      <a:pt x="8622" y="5081"/>
                    </a:lnTo>
                    <a:lnTo>
                      <a:pt x="8646" y="5007"/>
                    </a:lnTo>
                    <a:lnTo>
                      <a:pt x="8719" y="4885"/>
                    </a:lnTo>
                    <a:lnTo>
                      <a:pt x="8842" y="4788"/>
                    </a:lnTo>
                    <a:lnTo>
                      <a:pt x="8915" y="4763"/>
                    </a:lnTo>
                    <a:close/>
                    <a:moveTo>
                      <a:pt x="2540" y="11309"/>
                    </a:moveTo>
                    <a:lnTo>
                      <a:pt x="2760" y="11675"/>
                    </a:lnTo>
                    <a:lnTo>
                      <a:pt x="3029" y="12041"/>
                    </a:lnTo>
                    <a:lnTo>
                      <a:pt x="3298" y="12408"/>
                    </a:lnTo>
                    <a:lnTo>
                      <a:pt x="3615" y="12750"/>
                    </a:lnTo>
                    <a:lnTo>
                      <a:pt x="3908" y="12994"/>
                    </a:lnTo>
                    <a:lnTo>
                      <a:pt x="4177" y="13238"/>
                    </a:lnTo>
                    <a:lnTo>
                      <a:pt x="3762" y="13482"/>
                    </a:lnTo>
                    <a:lnTo>
                      <a:pt x="3371" y="13678"/>
                    </a:lnTo>
                    <a:lnTo>
                      <a:pt x="3029" y="13824"/>
                    </a:lnTo>
                    <a:lnTo>
                      <a:pt x="2687" y="13922"/>
                    </a:lnTo>
                    <a:lnTo>
                      <a:pt x="2418" y="13995"/>
                    </a:lnTo>
                    <a:lnTo>
                      <a:pt x="2174" y="13995"/>
                    </a:lnTo>
                    <a:lnTo>
                      <a:pt x="2076" y="13971"/>
                    </a:lnTo>
                    <a:lnTo>
                      <a:pt x="1979" y="13946"/>
                    </a:lnTo>
                    <a:lnTo>
                      <a:pt x="1905" y="13897"/>
                    </a:lnTo>
                    <a:lnTo>
                      <a:pt x="1832" y="13849"/>
                    </a:lnTo>
                    <a:lnTo>
                      <a:pt x="1759" y="13775"/>
                    </a:lnTo>
                    <a:lnTo>
                      <a:pt x="1734" y="13678"/>
                    </a:lnTo>
                    <a:lnTo>
                      <a:pt x="1686" y="13580"/>
                    </a:lnTo>
                    <a:lnTo>
                      <a:pt x="1686" y="13482"/>
                    </a:lnTo>
                    <a:lnTo>
                      <a:pt x="1686" y="13214"/>
                    </a:lnTo>
                    <a:lnTo>
                      <a:pt x="1759" y="12921"/>
                    </a:lnTo>
                    <a:lnTo>
                      <a:pt x="1881" y="12554"/>
                    </a:lnTo>
                    <a:lnTo>
                      <a:pt x="2052" y="12188"/>
                    </a:lnTo>
                    <a:lnTo>
                      <a:pt x="2272" y="11748"/>
                    </a:lnTo>
                    <a:lnTo>
                      <a:pt x="2540" y="11309"/>
                    </a:lnTo>
                    <a:close/>
                    <a:moveTo>
                      <a:pt x="15362" y="1"/>
                    </a:moveTo>
                    <a:lnTo>
                      <a:pt x="15094" y="25"/>
                    </a:lnTo>
                    <a:lnTo>
                      <a:pt x="14801" y="74"/>
                    </a:lnTo>
                    <a:lnTo>
                      <a:pt x="14483" y="172"/>
                    </a:lnTo>
                    <a:lnTo>
                      <a:pt x="14141" y="294"/>
                    </a:lnTo>
                    <a:lnTo>
                      <a:pt x="13775" y="440"/>
                    </a:lnTo>
                    <a:lnTo>
                      <a:pt x="13384" y="611"/>
                    </a:lnTo>
                    <a:lnTo>
                      <a:pt x="12993" y="831"/>
                    </a:lnTo>
                    <a:lnTo>
                      <a:pt x="12578" y="1051"/>
                    </a:lnTo>
                    <a:lnTo>
                      <a:pt x="11699" y="1613"/>
                    </a:lnTo>
                    <a:lnTo>
                      <a:pt x="10747" y="2272"/>
                    </a:lnTo>
                    <a:lnTo>
                      <a:pt x="10307" y="2101"/>
                    </a:lnTo>
                    <a:lnTo>
                      <a:pt x="9843" y="1955"/>
                    </a:lnTo>
                    <a:lnTo>
                      <a:pt x="9379" y="1857"/>
                    </a:lnTo>
                    <a:lnTo>
                      <a:pt x="8915" y="1784"/>
                    </a:lnTo>
                    <a:lnTo>
                      <a:pt x="8451" y="1735"/>
                    </a:lnTo>
                    <a:lnTo>
                      <a:pt x="7962" y="1735"/>
                    </a:lnTo>
                    <a:lnTo>
                      <a:pt x="7498" y="1784"/>
                    </a:lnTo>
                    <a:lnTo>
                      <a:pt x="7034" y="1832"/>
                    </a:lnTo>
                    <a:lnTo>
                      <a:pt x="6570" y="1930"/>
                    </a:lnTo>
                    <a:lnTo>
                      <a:pt x="6106" y="2077"/>
                    </a:lnTo>
                    <a:lnTo>
                      <a:pt x="5667" y="2248"/>
                    </a:lnTo>
                    <a:lnTo>
                      <a:pt x="5227" y="2443"/>
                    </a:lnTo>
                    <a:lnTo>
                      <a:pt x="4787" y="2687"/>
                    </a:lnTo>
                    <a:lnTo>
                      <a:pt x="4397" y="2980"/>
                    </a:lnTo>
                    <a:lnTo>
                      <a:pt x="4006" y="3273"/>
                    </a:lnTo>
                    <a:lnTo>
                      <a:pt x="3615" y="3615"/>
                    </a:lnTo>
                    <a:lnTo>
                      <a:pt x="3273" y="4006"/>
                    </a:lnTo>
                    <a:lnTo>
                      <a:pt x="2980" y="4397"/>
                    </a:lnTo>
                    <a:lnTo>
                      <a:pt x="2687" y="4788"/>
                    </a:lnTo>
                    <a:lnTo>
                      <a:pt x="2443" y="5227"/>
                    </a:lnTo>
                    <a:lnTo>
                      <a:pt x="2247" y="5667"/>
                    </a:lnTo>
                    <a:lnTo>
                      <a:pt x="2076" y="6107"/>
                    </a:lnTo>
                    <a:lnTo>
                      <a:pt x="1930" y="6571"/>
                    </a:lnTo>
                    <a:lnTo>
                      <a:pt x="1832" y="7035"/>
                    </a:lnTo>
                    <a:lnTo>
                      <a:pt x="1783" y="7499"/>
                    </a:lnTo>
                    <a:lnTo>
                      <a:pt x="1734" y="7963"/>
                    </a:lnTo>
                    <a:lnTo>
                      <a:pt x="1734" y="8451"/>
                    </a:lnTo>
                    <a:lnTo>
                      <a:pt x="1783" y="8915"/>
                    </a:lnTo>
                    <a:lnTo>
                      <a:pt x="1857" y="9379"/>
                    </a:lnTo>
                    <a:lnTo>
                      <a:pt x="1954" y="9843"/>
                    </a:lnTo>
                    <a:lnTo>
                      <a:pt x="2101" y="10307"/>
                    </a:lnTo>
                    <a:lnTo>
                      <a:pt x="2272" y="10747"/>
                    </a:lnTo>
                    <a:lnTo>
                      <a:pt x="1612" y="11699"/>
                    </a:lnTo>
                    <a:lnTo>
                      <a:pt x="1051" y="12579"/>
                    </a:lnTo>
                    <a:lnTo>
                      <a:pt x="831" y="12994"/>
                    </a:lnTo>
                    <a:lnTo>
                      <a:pt x="611" y="13385"/>
                    </a:lnTo>
                    <a:lnTo>
                      <a:pt x="440" y="13775"/>
                    </a:lnTo>
                    <a:lnTo>
                      <a:pt x="293" y="14142"/>
                    </a:lnTo>
                    <a:lnTo>
                      <a:pt x="171" y="14484"/>
                    </a:lnTo>
                    <a:lnTo>
                      <a:pt x="74" y="14801"/>
                    </a:lnTo>
                    <a:lnTo>
                      <a:pt x="25" y="15094"/>
                    </a:lnTo>
                    <a:lnTo>
                      <a:pt x="0" y="15363"/>
                    </a:lnTo>
                    <a:lnTo>
                      <a:pt x="0" y="15583"/>
                    </a:lnTo>
                    <a:lnTo>
                      <a:pt x="49" y="15802"/>
                    </a:lnTo>
                    <a:lnTo>
                      <a:pt x="123" y="15973"/>
                    </a:lnTo>
                    <a:lnTo>
                      <a:pt x="245" y="16120"/>
                    </a:lnTo>
                    <a:lnTo>
                      <a:pt x="342" y="16218"/>
                    </a:lnTo>
                    <a:lnTo>
                      <a:pt x="489" y="16291"/>
                    </a:lnTo>
                    <a:lnTo>
                      <a:pt x="635" y="16340"/>
                    </a:lnTo>
                    <a:lnTo>
                      <a:pt x="806" y="16364"/>
                    </a:lnTo>
                    <a:lnTo>
                      <a:pt x="1173" y="16364"/>
                    </a:lnTo>
                    <a:lnTo>
                      <a:pt x="1393" y="16315"/>
                    </a:lnTo>
                    <a:lnTo>
                      <a:pt x="1637" y="16267"/>
                    </a:lnTo>
                    <a:lnTo>
                      <a:pt x="2150" y="16120"/>
                    </a:lnTo>
                    <a:lnTo>
                      <a:pt x="2711" y="15876"/>
                    </a:lnTo>
                    <a:lnTo>
                      <a:pt x="3322" y="15583"/>
                    </a:lnTo>
                    <a:lnTo>
                      <a:pt x="3957" y="15192"/>
                    </a:lnTo>
                    <a:lnTo>
                      <a:pt x="4665" y="14752"/>
                    </a:lnTo>
                    <a:lnTo>
                      <a:pt x="5373" y="14264"/>
                    </a:lnTo>
                    <a:lnTo>
                      <a:pt x="6131" y="13702"/>
                    </a:lnTo>
                    <a:lnTo>
                      <a:pt x="6912" y="13092"/>
                    </a:lnTo>
                    <a:lnTo>
                      <a:pt x="7718" y="12432"/>
                    </a:lnTo>
                    <a:lnTo>
                      <a:pt x="8524" y="11724"/>
                    </a:lnTo>
                    <a:lnTo>
                      <a:pt x="9330" y="10967"/>
                    </a:lnTo>
                    <a:lnTo>
                      <a:pt x="10160" y="10161"/>
                    </a:lnTo>
                    <a:lnTo>
                      <a:pt x="10966" y="9330"/>
                    </a:lnTo>
                    <a:lnTo>
                      <a:pt x="11723" y="8524"/>
                    </a:lnTo>
                    <a:lnTo>
                      <a:pt x="12432" y="7718"/>
                    </a:lnTo>
                    <a:lnTo>
                      <a:pt x="13091" y="6912"/>
                    </a:lnTo>
                    <a:lnTo>
                      <a:pt x="13702" y="6131"/>
                    </a:lnTo>
                    <a:lnTo>
                      <a:pt x="14263" y="5374"/>
                    </a:lnTo>
                    <a:lnTo>
                      <a:pt x="14752" y="4666"/>
                    </a:lnTo>
                    <a:lnTo>
                      <a:pt x="15192" y="3957"/>
                    </a:lnTo>
                    <a:lnTo>
                      <a:pt x="15582" y="3322"/>
                    </a:lnTo>
                    <a:lnTo>
                      <a:pt x="15875" y="2712"/>
                    </a:lnTo>
                    <a:lnTo>
                      <a:pt x="16120" y="2150"/>
                    </a:lnTo>
                    <a:lnTo>
                      <a:pt x="16266" y="1637"/>
                    </a:lnTo>
                    <a:lnTo>
                      <a:pt x="16315" y="1393"/>
                    </a:lnTo>
                    <a:lnTo>
                      <a:pt x="16364" y="1173"/>
                    </a:lnTo>
                    <a:lnTo>
                      <a:pt x="16364" y="978"/>
                    </a:lnTo>
                    <a:lnTo>
                      <a:pt x="16364" y="807"/>
                    </a:lnTo>
                    <a:lnTo>
                      <a:pt x="16339" y="636"/>
                    </a:lnTo>
                    <a:lnTo>
                      <a:pt x="16291" y="489"/>
                    </a:lnTo>
                    <a:lnTo>
                      <a:pt x="16217" y="343"/>
                    </a:lnTo>
                    <a:lnTo>
                      <a:pt x="16120" y="245"/>
                    </a:lnTo>
                    <a:lnTo>
                      <a:pt x="15973" y="123"/>
                    </a:lnTo>
                    <a:lnTo>
                      <a:pt x="15802" y="50"/>
                    </a:lnTo>
                    <a:lnTo>
                      <a:pt x="155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139;p18">
              <a:extLst>
                <a:ext uri="{FF2B5EF4-FFF2-40B4-BE49-F238E27FC236}">
                  <a16:creationId xmlns:a16="http://schemas.microsoft.com/office/drawing/2014/main" id="{446DB428-24DB-4A1F-B510-9A90B1FA0109}"/>
                </a:ext>
              </a:extLst>
            </p:cNvPr>
            <p:cNvGrpSpPr/>
            <p:nvPr/>
          </p:nvGrpSpPr>
          <p:grpSpPr>
            <a:xfrm rot="1056954">
              <a:off x="5251174" y="2984610"/>
              <a:ext cx="877710" cy="877831"/>
              <a:chOff x="570875" y="4322250"/>
              <a:chExt cx="443300" cy="443325"/>
            </a:xfrm>
          </p:grpSpPr>
          <p:sp>
            <p:nvSpPr>
              <p:cNvPr id="27" name="Google Shape;140;p18">
                <a:extLst>
                  <a:ext uri="{FF2B5EF4-FFF2-40B4-BE49-F238E27FC236}">
                    <a16:creationId xmlns:a16="http://schemas.microsoft.com/office/drawing/2014/main" id="{D5C9BBEA-EF31-45C5-A4A6-739A78961E0B}"/>
                  </a:ext>
                </a:extLst>
              </p:cNvPr>
              <p:cNvSpPr/>
              <p:nvPr/>
            </p:nvSpPr>
            <p:spPr>
              <a:xfrm>
                <a:off x="570875" y="4322250"/>
                <a:ext cx="443300" cy="443325"/>
              </a:xfrm>
              <a:custGeom>
                <a:avLst/>
                <a:gdLst/>
                <a:ahLst/>
                <a:cxnLst/>
                <a:rect l="l" t="t" r="r" b="b"/>
                <a:pathLst>
                  <a:path w="17732" h="17733" extrusionOk="0">
                    <a:moveTo>
                      <a:pt x="13091" y="2712"/>
                    </a:moveTo>
                    <a:lnTo>
                      <a:pt x="13286" y="2736"/>
                    </a:lnTo>
                    <a:lnTo>
                      <a:pt x="13506" y="2785"/>
                    </a:lnTo>
                    <a:lnTo>
                      <a:pt x="13702" y="2858"/>
                    </a:lnTo>
                    <a:lnTo>
                      <a:pt x="13873" y="2956"/>
                    </a:lnTo>
                    <a:lnTo>
                      <a:pt x="14068" y="3054"/>
                    </a:lnTo>
                    <a:lnTo>
                      <a:pt x="14239" y="3176"/>
                    </a:lnTo>
                    <a:lnTo>
                      <a:pt x="14410" y="3323"/>
                    </a:lnTo>
                    <a:lnTo>
                      <a:pt x="14556" y="3493"/>
                    </a:lnTo>
                    <a:lnTo>
                      <a:pt x="14679" y="3664"/>
                    </a:lnTo>
                    <a:lnTo>
                      <a:pt x="14776" y="3860"/>
                    </a:lnTo>
                    <a:lnTo>
                      <a:pt x="14874" y="4031"/>
                    </a:lnTo>
                    <a:lnTo>
                      <a:pt x="14947" y="4226"/>
                    </a:lnTo>
                    <a:lnTo>
                      <a:pt x="14996" y="4446"/>
                    </a:lnTo>
                    <a:lnTo>
                      <a:pt x="15021" y="4641"/>
                    </a:lnTo>
                    <a:lnTo>
                      <a:pt x="15021" y="4861"/>
                    </a:lnTo>
                    <a:lnTo>
                      <a:pt x="15021" y="5057"/>
                    </a:lnTo>
                    <a:lnTo>
                      <a:pt x="14996" y="5252"/>
                    </a:lnTo>
                    <a:lnTo>
                      <a:pt x="14947" y="5472"/>
                    </a:lnTo>
                    <a:lnTo>
                      <a:pt x="14874" y="5667"/>
                    </a:lnTo>
                    <a:lnTo>
                      <a:pt x="14776" y="5838"/>
                    </a:lnTo>
                    <a:lnTo>
                      <a:pt x="14679" y="6033"/>
                    </a:lnTo>
                    <a:lnTo>
                      <a:pt x="14556" y="6204"/>
                    </a:lnTo>
                    <a:lnTo>
                      <a:pt x="14410" y="6375"/>
                    </a:lnTo>
                    <a:lnTo>
                      <a:pt x="13433" y="7328"/>
                    </a:lnTo>
                    <a:lnTo>
                      <a:pt x="13311" y="7426"/>
                    </a:lnTo>
                    <a:lnTo>
                      <a:pt x="13189" y="7499"/>
                    </a:lnTo>
                    <a:lnTo>
                      <a:pt x="13042" y="7548"/>
                    </a:lnTo>
                    <a:lnTo>
                      <a:pt x="12871" y="7572"/>
                    </a:lnTo>
                    <a:lnTo>
                      <a:pt x="12725" y="7548"/>
                    </a:lnTo>
                    <a:lnTo>
                      <a:pt x="12578" y="7499"/>
                    </a:lnTo>
                    <a:lnTo>
                      <a:pt x="12456" y="7426"/>
                    </a:lnTo>
                    <a:lnTo>
                      <a:pt x="12334" y="7328"/>
                    </a:lnTo>
                    <a:lnTo>
                      <a:pt x="10405" y="5398"/>
                    </a:lnTo>
                    <a:lnTo>
                      <a:pt x="10307" y="5276"/>
                    </a:lnTo>
                    <a:lnTo>
                      <a:pt x="10234" y="5154"/>
                    </a:lnTo>
                    <a:lnTo>
                      <a:pt x="10185" y="5008"/>
                    </a:lnTo>
                    <a:lnTo>
                      <a:pt x="10160" y="4861"/>
                    </a:lnTo>
                    <a:lnTo>
                      <a:pt x="10185" y="4690"/>
                    </a:lnTo>
                    <a:lnTo>
                      <a:pt x="10234" y="4544"/>
                    </a:lnTo>
                    <a:lnTo>
                      <a:pt x="10307" y="4422"/>
                    </a:lnTo>
                    <a:lnTo>
                      <a:pt x="10405" y="4299"/>
                    </a:lnTo>
                    <a:lnTo>
                      <a:pt x="11357" y="3323"/>
                    </a:lnTo>
                    <a:lnTo>
                      <a:pt x="11528" y="3176"/>
                    </a:lnTo>
                    <a:lnTo>
                      <a:pt x="11699" y="3054"/>
                    </a:lnTo>
                    <a:lnTo>
                      <a:pt x="11894" y="2956"/>
                    </a:lnTo>
                    <a:lnTo>
                      <a:pt x="12065" y="2858"/>
                    </a:lnTo>
                    <a:lnTo>
                      <a:pt x="12261" y="2785"/>
                    </a:lnTo>
                    <a:lnTo>
                      <a:pt x="12481" y="2736"/>
                    </a:lnTo>
                    <a:lnTo>
                      <a:pt x="12676" y="2712"/>
                    </a:lnTo>
                    <a:close/>
                    <a:moveTo>
                      <a:pt x="8377" y="8867"/>
                    </a:moveTo>
                    <a:lnTo>
                      <a:pt x="8475" y="8891"/>
                    </a:lnTo>
                    <a:lnTo>
                      <a:pt x="8548" y="8915"/>
                    </a:lnTo>
                    <a:lnTo>
                      <a:pt x="8646" y="8964"/>
                    </a:lnTo>
                    <a:lnTo>
                      <a:pt x="8719" y="9013"/>
                    </a:lnTo>
                    <a:lnTo>
                      <a:pt x="8768" y="9086"/>
                    </a:lnTo>
                    <a:lnTo>
                      <a:pt x="8817" y="9184"/>
                    </a:lnTo>
                    <a:lnTo>
                      <a:pt x="8841" y="9257"/>
                    </a:lnTo>
                    <a:lnTo>
                      <a:pt x="8866" y="9355"/>
                    </a:lnTo>
                    <a:lnTo>
                      <a:pt x="8841" y="9453"/>
                    </a:lnTo>
                    <a:lnTo>
                      <a:pt x="8817" y="9550"/>
                    </a:lnTo>
                    <a:lnTo>
                      <a:pt x="8768" y="9624"/>
                    </a:lnTo>
                    <a:lnTo>
                      <a:pt x="8719" y="9697"/>
                    </a:lnTo>
                    <a:lnTo>
                      <a:pt x="6179" y="12237"/>
                    </a:lnTo>
                    <a:lnTo>
                      <a:pt x="6106" y="12310"/>
                    </a:lnTo>
                    <a:lnTo>
                      <a:pt x="6033" y="12359"/>
                    </a:lnTo>
                    <a:lnTo>
                      <a:pt x="5935" y="12383"/>
                    </a:lnTo>
                    <a:lnTo>
                      <a:pt x="5740" y="12383"/>
                    </a:lnTo>
                    <a:lnTo>
                      <a:pt x="5642" y="12359"/>
                    </a:lnTo>
                    <a:lnTo>
                      <a:pt x="5569" y="12310"/>
                    </a:lnTo>
                    <a:lnTo>
                      <a:pt x="5496" y="12237"/>
                    </a:lnTo>
                    <a:lnTo>
                      <a:pt x="5422" y="12164"/>
                    </a:lnTo>
                    <a:lnTo>
                      <a:pt x="5373" y="12090"/>
                    </a:lnTo>
                    <a:lnTo>
                      <a:pt x="5349" y="11993"/>
                    </a:lnTo>
                    <a:lnTo>
                      <a:pt x="5349" y="11895"/>
                    </a:lnTo>
                    <a:lnTo>
                      <a:pt x="5349" y="11797"/>
                    </a:lnTo>
                    <a:lnTo>
                      <a:pt x="5373" y="11700"/>
                    </a:lnTo>
                    <a:lnTo>
                      <a:pt x="5422" y="11626"/>
                    </a:lnTo>
                    <a:lnTo>
                      <a:pt x="5496" y="11553"/>
                    </a:lnTo>
                    <a:lnTo>
                      <a:pt x="8036" y="9013"/>
                    </a:lnTo>
                    <a:lnTo>
                      <a:pt x="8109" y="8964"/>
                    </a:lnTo>
                    <a:lnTo>
                      <a:pt x="8182" y="8915"/>
                    </a:lnTo>
                    <a:lnTo>
                      <a:pt x="8280" y="8891"/>
                    </a:lnTo>
                    <a:lnTo>
                      <a:pt x="8377" y="8867"/>
                    </a:lnTo>
                    <a:close/>
                    <a:moveTo>
                      <a:pt x="14825" y="1"/>
                    </a:moveTo>
                    <a:lnTo>
                      <a:pt x="14288" y="25"/>
                    </a:lnTo>
                    <a:lnTo>
                      <a:pt x="13751" y="50"/>
                    </a:lnTo>
                    <a:lnTo>
                      <a:pt x="13213" y="123"/>
                    </a:lnTo>
                    <a:lnTo>
                      <a:pt x="12676" y="245"/>
                    </a:lnTo>
                    <a:lnTo>
                      <a:pt x="12163" y="367"/>
                    </a:lnTo>
                    <a:lnTo>
                      <a:pt x="11675" y="538"/>
                    </a:lnTo>
                    <a:lnTo>
                      <a:pt x="11235" y="758"/>
                    </a:lnTo>
                    <a:lnTo>
                      <a:pt x="11015" y="856"/>
                    </a:lnTo>
                    <a:lnTo>
                      <a:pt x="10844" y="1002"/>
                    </a:lnTo>
                    <a:lnTo>
                      <a:pt x="10649" y="1124"/>
                    </a:lnTo>
                    <a:lnTo>
                      <a:pt x="10502" y="1271"/>
                    </a:lnTo>
                    <a:lnTo>
                      <a:pt x="5544" y="6229"/>
                    </a:lnTo>
                    <a:lnTo>
                      <a:pt x="391" y="6229"/>
                    </a:lnTo>
                    <a:lnTo>
                      <a:pt x="245" y="6253"/>
                    </a:lnTo>
                    <a:lnTo>
                      <a:pt x="147" y="6278"/>
                    </a:lnTo>
                    <a:lnTo>
                      <a:pt x="49" y="6327"/>
                    </a:lnTo>
                    <a:lnTo>
                      <a:pt x="0" y="6400"/>
                    </a:lnTo>
                    <a:lnTo>
                      <a:pt x="0" y="6473"/>
                    </a:lnTo>
                    <a:lnTo>
                      <a:pt x="25" y="6571"/>
                    </a:lnTo>
                    <a:lnTo>
                      <a:pt x="74" y="6668"/>
                    </a:lnTo>
                    <a:lnTo>
                      <a:pt x="171" y="6791"/>
                    </a:lnTo>
                    <a:lnTo>
                      <a:pt x="2589" y="9184"/>
                    </a:lnTo>
                    <a:lnTo>
                      <a:pt x="2272" y="9502"/>
                    </a:lnTo>
                    <a:lnTo>
                      <a:pt x="953" y="9746"/>
                    </a:lnTo>
                    <a:lnTo>
                      <a:pt x="806" y="9795"/>
                    </a:lnTo>
                    <a:lnTo>
                      <a:pt x="684" y="9843"/>
                    </a:lnTo>
                    <a:lnTo>
                      <a:pt x="611" y="9941"/>
                    </a:lnTo>
                    <a:lnTo>
                      <a:pt x="562" y="10014"/>
                    </a:lnTo>
                    <a:lnTo>
                      <a:pt x="562" y="10112"/>
                    </a:lnTo>
                    <a:lnTo>
                      <a:pt x="586" y="10234"/>
                    </a:lnTo>
                    <a:lnTo>
                      <a:pt x="635" y="10332"/>
                    </a:lnTo>
                    <a:lnTo>
                      <a:pt x="733" y="10454"/>
                    </a:lnTo>
                    <a:lnTo>
                      <a:pt x="7278" y="16999"/>
                    </a:lnTo>
                    <a:lnTo>
                      <a:pt x="7401" y="17097"/>
                    </a:lnTo>
                    <a:lnTo>
                      <a:pt x="7498" y="17146"/>
                    </a:lnTo>
                    <a:lnTo>
                      <a:pt x="7620" y="17170"/>
                    </a:lnTo>
                    <a:lnTo>
                      <a:pt x="7718" y="17170"/>
                    </a:lnTo>
                    <a:lnTo>
                      <a:pt x="7791" y="17122"/>
                    </a:lnTo>
                    <a:lnTo>
                      <a:pt x="7889" y="17048"/>
                    </a:lnTo>
                    <a:lnTo>
                      <a:pt x="7938" y="16926"/>
                    </a:lnTo>
                    <a:lnTo>
                      <a:pt x="7987" y="16780"/>
                    </a:lnTo>
                    <a:lnTo>
                      <a:pt x="8231" y="15461"/>
                    </a:lnTo>
                    <a:lnTo>
                      <a:pt x="8548" y="15143"/>
                    </a:lnTo>
                    <a:lnTo>
                      <a:pt x="10942" y="17561"/>
                    </a:lnTo>
                    <a:lnTo>
                      <a:pt x="11064" y="17659"/>
                    </a:lnTo>
                    <a:lnTo>
                      <a:pt x="11162" y="17708"/>
                    </a:lnTo>
                    <a:lnTo>
                      <a:pt x="11259" y="17732"/>
                    </a:lnTo>
                    <a:lnTo>
                      <a:pt x="11333" y="17732"/>
                    </a:lnTo>
                    <a:lnTo>
                      <a:pt x="11406" y="17683"/>
                    </a:lnTo>
                    <a:lnTo>
                      <a:pt x="11455" y="17586"/>
                    </a:lnTo>
                    <a:lnTo>
                      <a:pt x="11479" y="17488"/>
                    </a:lnTo>
                    <a:lnTo>
                      <a:pt x="11504" y="17341"/>
                    </a:lnTo>
                    <a:lnTo>
                      <a:pt x="11504" y="12188"/>
                    </a:lnTo>
                    <a:lnTo>
                      <a:pt x="16461" y="7230"/>
                    </a:lnTo>
                    <a:lnTo>
                      <a:pt x="16608" y="7084"/>
                    </a:lnTo>
                    <a:lnTo>
                      <a:pt x="16730" y="6888"/>
                    </a:lnTo>
                    <a:lnTo>
                      <a:pt x="16877" y="6693"/>
                    </a:lnTo>
                    <a:lnTo>
                      <a:pt x="16974" y="6498"/>
                    </a:lnTo>
                    <a:lnTo>
                      <a:pt x="17194" y="6058"/>
                    </a:lnTo>
                    <a:lnTo>
                      <a:pt x="17365" y="5569"/>
                    </a:lnTo>
                    <a:lnTo>
                      <a:pt x="17487" y="5057"/>
                    </a:lnTo>
                    <a:lnTo>
                      <a:pt x="17609" y="4519"/>
                    </a:lnTo>
                    <a:lnTo>
                      <a:pt x="17683" y="3982"/>
                    </a:lnTo>
                    <a:lnTo>
                      <a:pt x="17707" y="3445"/>
                    </a:lnTo>
                    <a:lnTo>
                      <a:pt x="17731" y="2907"/>
                    </a:lnTo>
                    <a:lnTo>
                      <a:pt x="17731" y="2419"/>
                    </a:lnTo>
                    <a:lnTo>
                      <a:pt x="17707" y="1955"/>
                    </a:lnTo>
                    <a:lnTo>
                      <a:pt x="17658" y="1515"/>
                    </a:lnTo>
                    <a:lnTo>
                      <a:pt x="17585" y="1149"/>
                    </a:lnTo>
                    <a:lnTo>
                      <a:pt x="17512" y="831"/>
                    </a:lnTo>
                    <a:lnTo>
                      <a:pt x="17414" y="587"/>
                    </a:lnTo>
                    <a:lnTo>
                      <a:pt x="17341" y="489"/>
                    </a:lnTo>
                    <a:lnTo>
                      <a:pt x="17292" y="441"/>
                    </a:lnTo>
                    <a:lnTo>
                      <a:pt x="17243" y="392"/>
                    </a:lnTo>
                    <a:lnTo>
                      <a:pt x="17145" y="318"/>
                    </a:lnTo>
                    <a:lnTo>
                      <a:pt x="16901" y="221"/>
                    </a:lnTo>
                    <a:lnTo>
                      <a:pt x="16584" y="148"/>
                    </a:lnTo>
                    <a:lnTo>
                      <a:pt x="16217" y="74"/>
                    </a:lnTo>
                    <a:lnTo>
                      <a:pt x="15778" y="25"/>
                    </a:lnTo>
                    <a:lnTo>
                      <a:pt x="153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41;p18">
                <a:extLst>
                  <a:ext uri="{FF2B5EF4-FFF2-40B4-BE49-F238E27FC236}">
                    <a16:creationId xmlns:a16="http://schemas.microsoft.com/office/drawing/2014/main" id="{E3386FB0-BB17-4D0F-A835-48B1B1E546A1}"/>
                  </a:ext>
                </a:extLst>
              </p:cNvPr>
              <p:cNvSpPr/>
              <p:nvPr/>
            </p:nvSpPr>
            <p:spPr>
              <a:xfrm>
                <a:off x="597725" y="4665400"/>
                <a:ext cx="73300" cy="7330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32" extrusionOk="0">
                    <a:moveTo>
                      <a:pt x="2028" y="1"/>
                    </a:moveTo>
                    <a:lnTo>
                      <a:pt x="1857" y="25"/>
                    </a:lnTo>
                    <a:lnTo>
                      <a:pt x="1686" y="74"/>
                    </a:lnTo>
                    <a:lnTo>
                      <a:pt x="1515" y="147"/>
                    </a:lnTo>
                    <a:lnTo>
                      <a:pt x="1369" y="269"/>
                    </a:lnTo>
                    <a:lnTo>
                      <a:pt x="1222" y="489"/>
                    </a:lnTo>
                    <a:lnTo>
                      <a:pt x="1002" y="831"/>
                    </a:lnTo>
                    <a:lnTo>
                      <a:pt x="563" y="1735"/>
                    </a:lnTo>
                    <a:lnTo>
                      <a:pt x="172" y="2565"/>
                    </a:lnTo>
                    <a:lnTo>
                      <a:pt x="1" y="2932"/>
                    </a:lnTo>
                    <a:lnTo>
                      <a:pt x="1" y="2932"/>
                    </a:lnTo>
                    <a:lnTo>
                      <a:pt x="367" y="2761"/>
                    </a:lnTo>
                    <a:lnTo>
                      <a:pt x="1198" y="2370"/>
                    </a:lnTo>
                    <a:lnTo>
                      <a:pt x="2101" y="1930"/>
                    </a:lnTo>
                    <a:lnTo>
                      <a:pt x="2443" y="1710"/>
                    </a:lnTo>
                    <a:lnTo>
                      <a:pt x="2663" y="1564"/>
                    </a:lnTo>
                    <a:lnTo>
                      <a:pt x="2785" y="1417"/>
                    </a:lnTo>
                    <a:lnTo>
                      <a:pt x="2858" y="1246"/>
                    </a:lnTo>
                    <a:lnTo>
                      <a:pt x="2907" y="1075"/>
                    </a:lnTo>
                    <a:lnTo>
                      <a:pt x="2932" y="904"/>
                    </a:lnTo>
                    <a:lnTo>
                      <a:pt x="2907" y="733"/>
                    </a:lnTo>
                    <a:lnTo>
                      <a:pt x="2858" y="562"/>
                    </a:lnTo>
                    <a:lnTo>
                      <a:pt x="2785" y="416"/>
                    </a:lnTo>
                    <a:lnTo>
                      <a:pt x="2663" y="269"/>
                    </a:lnTo>
                    <a:lnTo>
                      <a:pt x="2517" y="147"/>
                    </a:lnTo>
                    <a:lnTo>
                      <a:pt x="2370" y="74"/>
                    </a:lnTo>
                    <a:lnTo>
                      <a:pt x="2199" y="25"/>
                    </a:lnTo>
                    <a:lnTo>
                      <a:pt x="20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2;p18">
                <a:extLst>
                  <a:ext uri="{FF2B5EF4-FFF2-40B4-BE49-F238E27FC236}">
                    <a16:creationId xmlns:a16="http://schemas.microsoft.com/office/drawing/2014/main" id="{60329E8F-DAC3-4300-A2B7-B1904A26CE59}"/>
                  </a:ext>
                </a:extLst>
              </p:cNvPr>
              <p:cNvSpPr/>
              <p:nvPr/>
            </p:nvSpPr>
            <p:spPr>
              <a:xfrm>
                <a:off x="654525" y="4708150"/>
                <a:ext cx="47025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81" extrusionOk="0">
                    <a:moveTo>
                      <a:pt x="1124" y="0"/>
                    </a:moveTo>
                    <a:lnTo>
                      <a:pt x="977" y="25"/>
                    </a:lnTo>
                    <a:lnTo>
                      <a:pt x="831" y="74"/>
                    </a:lnTo>
                    <a:lnTo>
                      <a:pt x="709" y="147"/>
                    </a:lnTo>
                    <a:lnTo>
                      <a:pt x="586" y="245"/>
                    </a:lnTo>
                    <a:lnTo>
                      <a:pt x="464" y="391"/>
                    </a:lnTo>
                    <a:lnTo>
                      <a:pt x="367" y="611"/>
                    </a:lnTo>
                    <a:lnTo>
                      <a:pt x="269" y="880"/>
                    </a:lnTo>
                    <a:lnTo>
                      <a:pt x="171" y="1173"/>
                    </a:lnTo>
                    <a:lnTo>
                      <a:pt x="49" y="1686"/>
                    </a:lnTo>
                    <a:lnTo>
                      <a:pt x="0" y="1881"/>
                    </a:lnTo>
                    <a:lnTo>
                      <a:pt x="0" y="1881"/>
                    </a:lnTo>
                    <a:lnTo>
                      <a:pt x="220" y="1857"/>
                    </a:lnTo>
                    <a:lnTo>
                      <a:pt x="733" y="1710"/>
                    </a:lnTo>
                    <a:lnTo>
                      <a:pt x="1002" y="1637"/>
                    </a:lnTo>
                    <a:lnTo>
                      <a:pt x="1270" y="1539"/>
                    </a:lnTo>
                    <a:lnTo>
                      <a:pt x="1515" y="1417"/>
                    </a:lnTo>
                    <a:lnTo>
                      <a:pt x="1661" y="1319"/>
                    </a:lnTo>
                    <a:lnTo>
                      <a:pt x="1759" y="1197"/>
                    </a:lnTo>
                    <a:lnTo>
                      <a:pt x="1832" y="1051"/>
                    </a:lnTo>
                    <a:lnTo>
                      <a:pt x="1881" y="928"/>
                    </a:lnTo>
                    <a:lnTo>
                      <a:pt x="1881" y="782"/>
                    </a:lnTo>
                    <a:lnTo>
                      <a:pt x="1881" y="635"/>
                    </a:lnTo>
                    <a:lnTo>
                      <a:pt x="1832" y="489"/>
                    </a:lnTo>
                    <a:lnTo>
                      <a:pt x="1759" y="367"/>
                    </a:lnTo>
                    <a:lnTo>
                      <a:pt x="1661" y="245"/>
                    </a:lnTo>
                    <a:lnTo>
                      <a:pt x="1539" y="147"/>
                    </a:lnTo>
                    <a:lnTo>
                      <a:pt x="1417" y="74"/>
                    </a:lnTo>
                    <a:lnTo>
                      <a:pt x="1270" y="25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3;p18">
                <a:extLst>
                  <a:ext uri="{FF2B5EF4-FFF2-40B4-BE49-F238E27FC236}">
                    <a16:creationId xmlns:a16="http://schemas.microsoft.com/office/drawing/2014/main" id="{F62EFE51-17F3-4E0E-A4B9-71A62DEE99F2}"/>
                  </a:ext>
                </a:extLst>
              </p:cNvPr>
              <p:cNvSpPr/>
              <p:nvPr/>
            </p:nvSpPr>
            <p:spPr>
              <a:xfrm>
                <a:off x="581250" y="4634875"/>
                <a:ext cx="470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2" extrusionOk="0">
                    <a:moveTo>
                      <a:pt x="953" y="1"/>
                    </a:moveTo>
                    <a:lnTo>
                      <a:pt x="831" y="49"/>
                    </a:lnTo>
                    <a:lnTo>
                      <a:pt x="684" y="123"/>
                    </a:lnTo>
                    <a:lnTo>
                      <a:pt x="562" y="220"/>
                    </a:lnTo>
                    <a:lnTo>
                      <a:pt x="465" y="367"/>
                    </a:lnTo>
                    <a:lnTo>
                      <a:pt x="342" y="611"/>
                    </a:lnTo>
                    <a:lnTo>
                      <a:pt x="245" y="880"/>
                    </a:lnTo>
                    <a:lnTo>
                      <a:pt x="171" y="1148"/>
                    </a:lnTo>
                    <a:lnTo>
                      <a:pt x="25" y="1661"/>
                    </a:lnTo>
                    <a:lnTo>
                      <a:pt x="1" y="1881"/>
                    </a:lnTo>
                    <a:lnTo>
                      <a:pt x="196" y="1832"/>
                    </a:lnTo>
                    <a:lnTo>
                      <a:pt x="709" y="1710"/>
                    </a:lnTo>
                    <a:lnTo>
                      <a:pt x="1002" y="1613"/>
                    </a:lnTo>
                    <a:lnTo>
                      <a:pt x="1271" y="1515"/>
                    </a:lnTo>
                    <a:lnTo>
                      <a:pt x="1490" y="1417"/>
                    </a:lnTo>
                    <a:lnTo>
                      <a:pt x="1637" y="1295"/>
                    </a:lnTo>
                    <a:lnTo>
                      <a:pt x="1735" y="1173"/>
                    </a:lnTo>
                    <a:lnTo>
                      <a:pt x="1808" y="1051"/>
                    </a:lnTo>
                    <a:lnTo>
                      <a:pt x="1857" y="904"/>
                    </a:lnTo>
                    <a:lnTo>
                      <a:pt x="1881" y="758"/>
                    </a:lnTo>
                    <a:lnTo>
                      <a:pt x="1857" y="611"/>
                    </a:lnTo>
                    <a:lnTo>
                      <a:pt x="1808" y="465"/>
                    </a:lnTo>
                    <a:lnTo>
                      <a:pt x="1735" y="343"/>
                    </a:lnTo>
                    <a:lnTo>
                      <a:pt x="1637" y="220"/>
                    </a:lnTo>
                    <a:lnTo>
                      <a:pt x="1515" y="123"/>
                    </a:lnTo>
                    <a:lnTo>
                      <a:pt x="1393" y="49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144;p18">
              <a:extLst>
                <a:ext uri="{FF2B5EF4-FFF2-40B4-BE49-F238E27FC236}">
                  <a16:creationId xmlns:a16="http://schemas.microsoft.com/office/drawing/2014/main" id="{3096907C-19B2-4180-BAB3-5F8E703BEA0B}"/>
                </a:ext>
              </a:extLst>
            </p:cNvPr>
            <p:cNvSpPr/>
            <p:nvPr/>
          </p:nvSpPr>
          <p:spPr>
            <a:xfrm rot="2466779">
              <a:off x="5349962" y="2197292"/>
              <a:ext cx="430854" cy="411394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;p18">
              <a:extLst>
                <a:ext uri="{FF2B5EF4-FFF2-40B4-BE49-F238E27FC236}">
                  <a16:creationId xmlns:a16="http://schemas.microsoft.com/office/drawing/2014/main" id="{85023EC0-E69F-49ED-8DA9-202E48AF25E1}"/>
                </a:ext>
              </a:extLst>
            </p:cNvPr>
            <p:cNvSpPr/>
            <p:nvPr/>
          </p:nvSpPr>
          <p:spPr>
            <a:xfrm rot="-1609298">
              <a:off x="5980064" y="2456140"/>
              <a:ext cx="310036" cy="29603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;p18">
              <a:extLst>
                <a:ext uri="{FF2B5EF4-FFF2-40B4-BE49-F238E27FC236}">
                  <a16:creationId xmlns:a16="http://schemas.microsoft.com/office/drawing/2014/main" id="{D8E183A2-7758-4833-8638-E026111B0E54}"/>
                </a:ext>
              </a:extLst>
            </p:cNvPr>
            <p:cNvSpPr/>
            <p:nvPr/>
          </p:nvSpPr>
          <p:spPr>
            <a:xfrm rot="2926102">
              <a:off x="7860050" y="2690660"/>
              <a:ext cx="232179" cy="221692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7;p18">
              <a:extLst>
                <a:ext uri="{FF2B5EF4-FFF2-40B4-BE49-F238E27FC236}">
                  <a16:creationId xmlns:a16="http://schemas.microsoft.com/office/drawing/2014/main" id="{24B32B4E-D609-44D8-983B-4DC4EADAD740}"/>
                </a:ext>
              </a:extLst>
            </p:cNvPr>
            <p:cNvSpPr/>
            <p:nvPr/>
          </p:nvSpPr>
          <p:spPr>
            <a:xfrm rot="-1609207">
              <a:off x="6893775" y="1205425"/>
              <a:ext cx="209191" cy="199742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859694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ctrTitle" idx="4294967295"/>
          </p:nvPr>
        </p:nvSpPr>
        <p:spPr>
          <a:xfrm>
            <a:off x="838199" y="1278550"/>
            <a:ext cx="7191615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1"/>
                </a:solidFill>
              </a:rPr>
              <a:t>Thank You!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C21FD35-6137-44D6-80EA-67FD6587EF9E}"/>
              </a:ext>
            </a:extLst>
          </p:cNvPr>
          <p:cNvGrpSpPr/>
          <p:nvPr/>
        </p:nvGrpSpPr>
        <p:grpSpPr>
          <a:xfrm>
            <a:off x="5723206" y="1774803"/>
            <a:ext cx="2835812" cy="2693147"/>
            <a:chOff x="5251174" y="1205425"/>
            <a:chExt cx="2835812" cy="2693147"/>
          </a:xfrm>
        </p:grpSpPr>
        <p:sp>
          <p:nvSpPr>
            <p:cNvPr id="6" name="Google Shape;135;p18">
              <a:extLst>
                <a:ext uri="{FF2B5EF4-FFF2-40B4-BE49-F238E27FC236}">
                  <a16:creationId xmlns:a16="http://schemas.microsoft.com/office/drawing/2014/main" id="{49508BC3-3115-4AE2-B9C9-16E5ECEEE0B4}"/>
                </a:ext>
              </a:extLst>
            </p:cNvPr>
            <p:cNvSpPr/>
            <p:nvPr/>
          </p:nvSpPr>
          <p:spPr>
            <a:xfrm>
              <a:off x="6916709" y="3602467"/>
              <a:ext cx="310111" cy="296105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36;p18">
              <a:extLst>
                <a:ext uri="{FF2B5EF4-FFF2-40B4-BE49-F238E27FC236}">
                  <a16:creationId xmlns:a16="http://schemas.microsoft.com/office/drawing/2014/main" id="{2F8F9626-585A-4034-BE29-1C45E7DF68CF}"/>
                </a:ext>
              </a:extLst>
            </p:cNvPr>
            <p:cNvGrpSpPr/>
            <p:nvPr/>
          </p:nvGrpSpPr>
          <p:grpSpPr>
            <a:xfrm>
              <a:off x="6531688" y="1939647"/>
              <a:ext cx="1328511" cy="1328838"/>
              <a:chOff x="6654650" y="3665275"/>
              <a:chExt cx="409100" cy="409125"/>
            </a:xfrm>
          </p:grpSpPr>
          <p:sp>
            <p:nvSpPr>
              <p:cNvPr id="17" name="Google Shape;137;p18">
                <a:extLst>
                  <a:ext uri="{FF2B5EF4-FFF2-40B4-BE49-F238E27FC236}">
                    <a16:creationId xmlns:a16="http://schemas.microsoft.com/office/drawing/2014/main" id="{223605C1-ABE6-4884-B8A3-AAFC798C4D18}"/>
                  </a:ext>
                </a:extLst>
              </p:cNvPr>
              <p:cNvSpPr/>
              <p:nvPr/>
            </p:nvSpPr>
            <p:spPr>
              <a:xfrm>
                <a:off x="6808525" y="3819150"/>
                <a:ext cx="211875" cy="211900"/>
              </a:xfrm>
              <a:custGeom>
                <a:avLst/>
                <a:gdLst/>
                <a:ahLst/>
                <a:cxnLst/>
                <a:rect l="l" t="t" r="r" b="b"/>
                <a:pathLst>
                  <a:path w="8475" h="8476" extrusionOk="0">
                    <a:moveTo>
                      <a:pt x="8157" y="0"/>
                    </a:moveTo>
                    <a:lnTo>
                      <a:pt x="7327" y="1075"/>
                    </a:lnTo>
                    <a:lnTo>
                      <a:pt x="6399" y="2150"/>
                    </a:lnTo>
                    <a:lnTo>
                      <a:pt x="5422" y="3249"/>
                    </a:lnTo>
                    <a:lnTo>
                      <a:pt x="4347" y="4348"/>
                    </a:lnTo>
                    <a:lnTo>
                      <a:pt x="3248" y="5422"/>
                    </a:lnTo>
                    <a:lnTo>
                      <a:pt x="2149" y="6399"/>
                    </a:lnTo>
                    <a:lnTo>
                      <a:pt x="1075" y="7327"/>
                    </a:lnTo>
                    <a:lnTo>
                      <a:pt x="0" y="8158"/>
                    </a:lnTo>
                    <a:lnTo>
                      <a:pt x="440" y="8280"/>
                    </a:lnTo>
                    <a:lnTo>
                      <a:pt x="855" y="8377"/>
                    </a:lnTo>
                    <a:lnTo>
                      <a:pt x="1294" y="8426"/>
                    </a:lnTo>
                    <a:lnTo>
                      <a:pt x="1734" y="8475"/>
                    </a:lnTo>
                    <a:lnTo>
                      <a:pt x="2174" y="8475"/>
                    </a:lnTo>
                    <a:lnTo>
                      <a:pt x="2613" y="8451"/>
                    </a:lnTo>
                    <a:lnTo>
                      <a:pt x="3028" y="8402"/>
                    </a:lnTo>
                    <a:lnTo>
                      <a:pt x="3468" y="8304"/>
                    </a:lnTo>
                    <a:lnTo>
                      <a:pt x="3883" y="8207"/>
                    </a:lnTo>
                    <a:lnTo>
                      <a:pt x="4323" y="8060"/>
                    </a:lnTo>
                    <a:lnTo>
                      <a:pt x="4714" y="7889"/>
                    </a:lnTo>
                    <a:lnTo>
                      <a:pt x="5129" y="7694"/>
                    </a:lnTo>
                    <a:lnTo>
                      <a:pt x="5520" y="7449"/>
                    </a:lnTo>
                    <a:lnTo>
                      <a:pt x="5886" y="7205"/>
                    </a:lnTo>
                    <a:lnTo>
                      <a:pt x="6252" y="6912"/>
                    </a:lnTo>
                    <a:lnTo>
                      <a:pt x="6594" y="6595"/>
                    </a:lnTo>
                    <a:lnTo>
                      <a:pt x="6912" y="6253"/>
                    </a:lnTo>
                    <a:lnTo>
                      <a:pt x="7205" y="5886"/>
                    </a:lnTo>
                    <a:lnTo>
                      <a:pt x="7449" y="5520"/>
                    </a:lnTo>
                    <a:lnTo>
                      <a:pt x="7693" y="5129"/>
                    </a:lnTo>
                    <a:lnTo>
                      <a:pt x="7889" y="4714"/>
                    </a:lnTo>
                    <a:lnTo>
                      <a:pt x="8060" y="4323"/>
                    </a:lnTo>
                    <a:lnTo>
                      <a:pt x="8206" y="3884"/>
                    </a:lnTo>
                    <a:lnTo>
                      <a:pt x="8304" y="3468"/>
                    </a:lnTo>
                    <a:lnTo>
                      <a:pt x="8402" y="3029"/>
                    </a:lnTo>
                    <a:lnTo>
                      <a:pt x="8450" y="2614"/>
                    </a:lnTo>
                    <a:lnTo>
                      <a:pt x="8475" y="2174"/>
                    </a:lnTo>
                    <a:lnTo>
                      <a:pt x="8475" y="1734"/>
                    </a:lnTo>
                    <a:lnTo>
                      <a:pt x="8426" y="1295"/>
                    </a:lnTo>
                    <a:lnTo>
                      <a:pt x="8377" y="855"/>
                    </a:lnTo>
                    <a:lnTo>
                      <a:pt x="8279" y="440"/>
                    </a:lnTo>
                    <a:lnTo>
                      <a:pt x="81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8;p18">
                <a:extLst>
                  <a:ext uri="{FF2B5EF4-FFF2-40B4-BE49-F238E27FC236}">
                    <a16:creationId xmlns:a16="http://schemas.microsoft.com/office/drawing/2014/main" id="{F9B42458-49DB-4363-B5DF-ABF1C2B7BEB5}"/>
                  </a:ext>
                </a:extLst>
              </p:cNvPr>
              <p:cNvSpPr/>
              <p:nvPr/>
            </p:nvSpPr>
            <p:spPr>
              <a:xfrm>
                <a:off x="6654650" y="3665275"/>
                <a:ext cx="409100" cy="409125"/>
              </a:xfrm>
              <a:custGeom>
                <a:avLst/>
                <a:gdLst/>
                <a:ahLst/>
                <a:cxnLst/>
                <a:rect l="l" t="t" r="r" b="b"/>
                <a:pathLst>
                  <a:path w="16364" h="16365" extrusionOk="0">
                    <a:moveTo>
                      <a:pt x="13580" y="1686"/>
                    </a:moveTo>
                    <a:lnTo>
                      <a:pt x="13677" y="1735"/>
                    </a:lnTo>
                    <a:lnTo>
                      <a:pt x="13775" y="1759"/>
                    </a:lnTo>
                    <a:lnTo>
                      <a:pt x="13848" y="1832"/>
                    </a:lnTo>
                    <a:lnTo>
                      <a:pt x="13897" y="1906"/>
                    </a:lnTo>
                    <a:lnTo>
                      <a:pt x="13946" y="1979"/>
                    </a:lnTo>
                    <a:lnTo>
                      <a:pt x="13970" y="2077"/>
                    </a:lnTo>
                    <a:lnTo>
                      <a:pt x="13995" y="2174"/>
                    </a:lnTo>
                    <a:lnTo>
                      <a:pt x="13995" y="2419"/>
                    </a:lnTo>
                    <a:lnTo>
                      <a:pt x="13922" y="2687"/>
                    </a:lnTo>
                    <a:lnTo>
                      <a:pt x="13824" y="3029"/>
                    </a:lnTo>
                    <a:lnTo>
                      <a:pt x="13677" y="3371"/>
                    </a:lnTo>
                    <a:lnTo>
                      <a:pt x="13482" y="3762"/>
                    </a:lnTo>
                    <a:lnTo>
                      <a:pt x="13238" y="4177"/>
                    </a:lnTo>
                    <a:lnTo>
                      <a:pt x="12993" y="3908"/>
                    </a:lnTo>
                    <a:lnTo>
                      <a:pt x="12749" y="3615"/>
                    </a:lnTo>
                    <a:lnTo>
                      <a:pt x="12407" y="3298"/>
                    </a:lnTo>
                    <a:lnTo>
                      <a:pt x="12041" y="3029"/>
                    </a:lnTo>
                    <a:lnTo>
                      <a:pt x="11675" y="2761"/>
                    </a:lnTo>
                    <a:lnTo>
                      <a:pt x="11308" y="2541"/>
                    </a:lnTo>
                    <a:lnTo>
                      <a:pt x="11748" y="2272"/>
                    </a:lnTo>
                    <a:lnTo>
                      <a:pt x="12187" y="2052"/>
                    </a:lnTo>
                    <a:lnTo>
                      <a:pt x="12554" y="1881"/>
                    </a:lnTo>
                    <a:lnTo>
                      <a:pt x="12920" y="1759"/>
                    </a:lnTo>
                    <a:lnTo>
                      <a:pt x="13213" y="1686"/>
                    </a:lnTo>
                    <a:close/>
                    <a:moveTo>
                      <a:pt x="9721" y="3591"/>
                    </a:moveTo>
                    <a:lnTo>
                      <a:pt x="9794" y="3615"/>
                    </a:lnTo>
                    <a:lnTo>
                      <a:pt x="9916" y="3713"/>
                    </a:lnTo>
                    <a:lnTo>
                      <a:pt x="10014" y="3835"/>
                    </a:lnTo>
                    <a:lnTo>
                      <a:pt x="10038" y="3908"/>
                    </a:lnTo>
                    <a:lnTo>
                      <a:pt x="10038" y="3982"/>
                    </a:lnTo>
                    <a:lnTo>
                      <a:pt x="10038" y="4055"/>
                    </a:lnTo>
                    <a:lnTo>
                      <a:pt x="10014" y="4128"/>
                    </a:lnTo>
                    <a:lnTo>
                      <a:pt x="9916" y="4250"/>
                    </a:lnTo>
                    <a:lnTo>
                      <a:pt x="9794" y="4348"/>
                    </a:lnTo>
                    <a:lnTo>
                      <a:pt x="9721" y="4372"/>
                    </a:lnTo>
                    <a:lnTo>
                      <a:pt x="9574" y="4372"/>
                    </a:lnTo>
                    <a:lnTo>
                      <a:pt x="9501" y="4348"/>
                    </a:lnTo>
                    <a:lnTo>
                      <a:pt x="9379" y="4250"/>
                    </a:lnTo>
                    <a:lnTo>
                      <a:pt x="9281" y="4128"/>
                    </a:lnTo>
                    <a:lnTo>
                      <a:pt x="9257" y="4055"/>
                    </a:lnTo>
                    <a:lnTo>
                      <a:pt x="9257" y="3982"/>
                    </a:lnTo>
                    <a:lnTo>
                      <a:pt x="9257" y="3908"/>
                    </a:lnTo>
                    <a:lnTo>
                      <a:pt x="9281" y="3835"/>
                    </a:lnTo>
                    <a:lnTo>
                      <a:pt x="9379" y="3713"/>
                    </a:lnTo>
                    <a:lnTo>
                      <a:pt x="9501" y="3615"/>
                    </a:lnTo>
                    <a:lnTo>
                      <a:pt x="9574" y="3591"/>
                    </a:lnTo>
                    <a:close/>
                    <a:moveTo>
                      <a:pt x="8182" y="3322"/>
                    </a:moveTo>
                    <a:lnTo>
                      <a:pt x="8304" y="3347"/>
                    </a:lnTo>
                    <a:lnTo>
                      <a:pt x="8402" y="3371"/>
                    </a:lnTo>
                    <a:lnTo>
                      <a:pt x="8500" y="3420"/>
                    </a:lnTo>
                    <a:lnTo>
                      <a:pt x="8597" y="3493"/>
                    </a:lnTo>
                    <a:lnTo>
                      <a:pt x="8671" y="3591"/>
                    </a:lnTo>
                    <a:lnTo>
                      <a:pt x="8719" y="3689"/>
                    </a:lnTo>
                    <a:lnTo>
                      <a:pt x="8768" y="3786"/>
                    </a:lnTo>
                    <a:lnTo>
                      <a:pt x="8768" y="3908"/>
                    </a:lnTo>
                    <a:lnTo>
                      <a:pt x="8768" y="4031"/>
                    </a:lnTo>
                    <a:lnTo>
                      <a:pt x="8719" y="4153"/>
                    </a:lnTo>
                    <a:lnTo>
                      <a:pt x="8671" y="4250"/>
                    </a:lnTo>
                    <a:lnTo>
                      <a:pt x="8597" y="4324"/>
                    </a:lnTo>
                    <a:lnTo>
                      <a:pt x="8500" y="4397"/>
                    </a:lnTo>
                    <a:lnTo>
                      <a:pt x="8402" y="4446"/>
                    </a:lnTo>
                    <a:lnTo>
                      <a:pt x="8304" y="4495"/>
                    </a:lnTo>
                    <a:lnTo>
                      <a:pt x="8060" y="4495"/>
                    </a:lnTo>
                    <a:lnTo>
                      <a:pt x="7962" y="4446"/>
                    </a:lnTo>
                    <a:lnTo>
                      <a:pt x="7865" y="4397"/>
                    </a:lnTo>
                    <a:lnTo>
                      <a:pt x="7767" y="4324"/>
                    </a:lnTo>
                    <a:lnTo>
                      <a:pt x="7694" y="4250"/>
                    </a:lnTo>
                    <a:lnTo>
                      <a:pt x="7645" y="4153"/>
                    </a:lnTo>
                    <a:lnTo>
                      <a:pt x="7596" y="4031"/>
                    </a:lnTo>
                    <a:lnTo>
                      <a:pt x="7596" y="3908"/>
                    </a:lnTo>
                    <a:lnTo>
                      <a:pt x="7596" y="3786"/>
                    </a:lnTo>
                    <a:lnTo>
                      <a:pt x="7645" y="3689"/>
                    </a:lnTo>
                    <a:lnTo>
                      <a:pt x="7694" y="3591"/>
                    </a:lnTo>
                    <a:lnTo>
                      <a:pt x="7767" y="3493"/>
                    </a:lnTo>
                    <a:lnTo>
                      <a:pt x="7865" y="3420"/>
                    </a:lnTo>
                    <a:lnTo>
                      <a:pt x="7962" y="3371"/>
                    </a:lnTo>
                    <a:lnTo>
                      <a:pt x="8060" y="3347"/>
                    </a:lnTo>
                    <a:lnTo>
                      <a:pt x="8182" y="3322"/>
                    </a:lnTo>
                    <a:close/>
                    <a:moveTo>
                      <a:pt x="9086" y="4763"/>
                    </a:moveTo>
                    <a:lnTo>
                      <a:pt x="9159" y="4788"/>
                    </a:lnTo>
                    <a:lnTo>
                      <a:pt x="9281" y="4885"/>
                    </a:lnTo>
                    <a:lnTo>
                      <a:pt x="9354" y="5007"/>
                    </a:lnTo>
                    <a:lnTo>
                      <a:pt x="9379" y="5081"/>
                    </a:lnTo>
                    <a:lnTo>
                      <a:pt x="9379" y="5154"/>
                    </a:lnTo>
                    <a:lnTo>
                      <a:pt x="9379" y="5227"/>
                    </a:lnTo>
                    <a:lnTo>
                      <a:pt x="9354" y="5301"/>
                    </a:lnTo>
                    <a:lnTo>
                      <a:pt x="9281" y="5423"/>
                    </a:lnTo>
                    <a:lnTo>
                      <a:pt x="9159" y="5520"/>
                    </a:lnTo>
                    <a:lnTo>
                      <a:pt x="9086" y="5545"/>
                    </a:lnTo>
                    <a:lnTo>
                      <a:pt x="8915" y="5545"/>
                    </a:lnTo>
                    <a:lnTo>
                      <a:pt x="8842" y="5520"/>
                    </a:lnTo>
                    <a:lnTo>
                      <a:pt x="8719" y="5423"/>
                    </a:lnTo>
                    <a:lnTo>
                      <a:pt x="8646" y="5301"/>
                    </a:lnTo>
                    <a:lnTo>
                      <a:pt x="8622" y="5227"/>
                    </a:lnTo>
                    <a:lnTo>
                      <a:pt x="8597" y="5154"/>
                    </a:lnTo>
                    <a:lnTo>
                      <a:pt x="8622" y="5081"/>
                    </a:lnTo>
                    <a:lnTo>
                      <a:pt x="8646" y="5007"/>
                    </a:lnTo>
                    <a:lnTo>
                      <a:pt x="8719" y="4885"/>
                    </a:lnTo>
                    <a:lnTo>
                      <a:pt x="8842" y="4788"/>
                    </a:lnTo>
                    <a:lnTo>
                      <a:pt x="8915" y="4763"/>
                    </a:lnTo>
                    <a:close/>
                    <a:moveTo>
                      <a:pt x="2540" y="11309"/>
                    </a:moveTo>
                    <a:lnTo>
                      <a:pt x="2760" y="11675"/>
                    </a:lnTo>
                    <a:lnTo>
                      <a:pt x="3029" y="12041"/>
                    </a:lnTo>
                    <a:lnTo>
                      <a:pt x="3298" y="12408"/>
                    </a:lnTo>
                    <a:lnTo>
                      <a:pt x="3615" y="12750"/>
                    </a:lnTo>
                    <a:lnTo>
                      <a:pt x="3908" y="12994"/>
                    </a:lnTo>
                    <a:lnTo>
                      <a:pt x="4177" y="13238"/>
                    </a:lnTo>
                    <a:lnTo>
                      <a:pt x="3762" y="13482"/>
                    </a:lnTo>
                    <a:lnTo>
                      <a:pt x="3371" y="13678"/>
                    </a:lnTo>
                    <a:lnTo>
                      <a:pt x="3029" y="13824"/>
                    </a:lnTo>
                    <a:lnTo>
                      <a:pt x="2687" y="13922"/>
                    </a:lnTo>
                    <a:lnTo>
                      <a:pt x="2418" y="13995"/>
                    </a:lnTo>
                    <a:lnTo>
                      <a:pt x="2174" y="13995"/>
                    </a:lnTo>
                    <a:lnTo>
                      <a:pt x="2076" y="13971"/>
                    </a:lnTo>
                    <a:lnTo>
                      <a:pt x="1979" y="13946"/>
                    </a:lnTo>
                    <a:lnTo>
                      <a:pt x="1905" y="13897"/>
                    </a:lnTo>
                    <a:lnTo>
                      <a:pt x="1832" y="13849"/>
                    </a:lnTo>
                    <a:lnTo>
                      <a:pt x="1759" y="13775"/>
                    </a:lnTo>
                    <a:lnTo>
                      <a:pt x="1734" y="13678"/>
                    </a:lnTo>
                    <a:lnTo>
                      <a:pt x="1686" y="13580"/>
                    </a:lnTo>
                    <a:lnTo>
                      <a:pt x="1686" y="13482"/>
                    </a:lnTo>
                    <a:lnTo>
                      <a:pt x="1686" y="13214"/>
                    </a:lnTo>
                    <a:lnTo>
                      <a:pt x="1759" y="12921"/>
                    </a:lnTo>
                    <a:lnTo>
                      <a:pt x="1881" y="12554"/>
                    </a:lnTo>
                    <a:lnTo>
                      <a:pt x="2052" y="12188"/>
                    </a:lnTo>
                    <a:lnTo>
                      <a:pt x="2272" y="11748"/>
                    </a:lnTo>
                    <a:lnTo>
                      <a:pt x="2540" y="11309"/>
                    </a:lnTo>
                    <a:close/>
                    <a:moveTo>
                      <a:pt x="15362" y="1"/>
                    </a:moveTo>
                    <a:lnTo>
                      <a:pt x="15094" y="25"/>
                    </a:lnTo>
                    <a:lnTo>
                      <a:pt x="14801" y="74"/>
                    </a:lnTo>
                    <a:lnTo>
                      <a:pt x="14483" y="172"/>
                    </a:lnTo>
                    <a:lnTo>
                      <a:pt x="14141" y="294"/>
                    </a:lnTo>
                    <a:lnTo>
                      <a:pt x="13775" y="440"/>
                    </a:lnTo>
                    <a:lnTo>
                      <a:pt x="13384" y="611"/>
                    </a:lnTo>
                    <a:lnTo>
                      <a:pt x="12993" y="831"/>
                    </a:lnTo>
                    <a:lnTo>
                      <a:pt x="12578" y="1051"/>
                    </a:lnTo>
                    <a:lnTo>
                      <a:pt x="11699" y="1613"/>
                    </a:lnTo>
                    <a:lnTo>
                      <a:pt x="10747" y="2272"/>
                    </a:lnTo>
                    <a:lnTo>
                      <a:pt x="10307" y="2101"/>
                    </a:lnTo>
                    <a:lnTo>
                      <a:pt x="9843" y="1955"/>
                    </a:lnTo>
                    <a:lnTo>
                      <a:pt x="9379" y="1857"/>
                    </a:lnTo>
                    <a:lnTo>
                      <a:pt x="8915" y="1784"/>
                    </a:lnTo>
                    <a:lnTo>
                      <a:pt x="8451" y="1735"/>
                    </a:lnTo>
                    <a:lnTo>
                      <a:pt x="7962" y="1735"/>
                    </a:lnTo>
                    <a:lnTo>
                      <a:pt x="7498" y="1784"/>
                    </a:lnTo>
                    <a:lnTo>
                      <a:pt x="7034" y="1832"/>
                    </a:lnTo>
                    <a:lnTo>
                      <a:pt x="6570" y="1930"/>
                    </a:lnTo>
                    <a:lnTo>
                      <a:pt x="6106" y="2077"/>
                    </a:lnTo>
                    <a:lnTo>
                      <a:pt x="5667" y="2248"/>
                    </a:lnTo>
                    <a:lnTo>
                      <a:pt x="5227" y="2443"/>
                    </a:lnTo>
                    <a:lnTo>
                      <a:pt x="4787" y="2687"/>
                    </a:lnTo>
                    <a:lnTo>
                      <a:pt x="4397" y="2980"/>
                    </a:lnTo>
                    <a:lnTo>
                      <a:pt x="4006" y="3273"/>
                    </a:lnTo>
                    <a:lnTo>
                      <a:pt x="3615" y="3615"/>
                    </a:lnTo>
                    <a:lnTo>
                      <a:pt x="3273" y="4006"/>
                    </a:lnTo>
                    <a:lnTo>
                      <a:pt x="2980" y="4397"/>
                    </a:lnTo>
                    <a:lnTo>
                      <a:pt x="2687" y="4788"/>
                    </a:lnTo>
                    <a:lnTo>
                      <a:pt x="2443" y="5227"/>
                    </a:lnTo>
                    <a:lnTo>
                      <a:pt x="2247" y="5667"/>
                    </a:lnTo>
                    <a:lnTo>
                      <a:pt x="2076" y="6107"/>
                    </a:lnTo>
                    <a:lnTo>
                      <a:pt x="1930" y="6571"/>
                    </a:lnTo>
                    <a:lnTo>
                      <a:pt x="1832" y="7035"/>
                    </a:lnTo>
                    <a:lnTo>
                      <a:pt x="1783" y="7499"/>
                    </a:lnTo>
                    <a:lnTo>
                      <a:pt x="1734" y="7963"/>
                    </a:lnTo>
                    <a:lnTo>
                      <a:pt x="1734" y="8451"/>
                    </a:lnTo>
                    <a:lnTo>
                      <a:pt x="1783" y="8915"/>
                    </a:lnTo>
                    <a:lnTo>
                      <a:pt x="1857" y="9379"/>
                    </a:lnTo>
                    <a:lnTo>
                      <a:pt x="1954" y="9843"/>
                    </a:lnTo>
                    <a:lnTo>
                      <a:pt x="2101" y="10307"/>
                    </a:lnTo>
                    <a:lnTo>
                      <a:pt x="2272" y="10747"/>
                    </a:lnTo>
                    <a:lnTo>
                      <a:pt x="1612" y="11699"/>
                    </a:lnTo>
                    <a:lnTo>
                      <a:pt x="1051" y="12579"/>
                    </a:lnTo>
                    <a:lnTo>
                      <a:pt x="831" y="12994"/>
                    </a:lnTo>
                    <a:lnTo>
                      <a:pt x="611" y="13385"/>
                    </a:lnTo>
                    <a:lnTo>
                      <a:pt x="440" y="13775"/>
                    </a:lnTo>
                    <a:lnTo>
                      <a:pt x="293" y="14142"/>
                    </a:lnTo>
                    <a:lnTo>
                      <a:pt x="171" y="14484"/>
                    </a:lnTo>
                    <a:lnTo>
                      <a:pt x="74" y="14801"/>
                    </a:lnTo>
                    <a:lnTo>
                      <a:pt x="25" y="15094"/>
                    </a:lnTo>
                    <a:lnTo>
                      <a:pt x="0" y="15363"/>
                    </a:lnTo>
                    <a:lnTo>
                      <a:pt x="0" y="15583"/>
                    </a:lnTo>
                    <a:lnTo>
                      <a:pt x="49" y="15802"/>
                    </a:lnTo>
                    <a:lnTo>
                      <a:pt x="123" y="15973"/>
                    </a:lnTo>
                    <a:lnTo>
                      <a:pt x="245" y="16120"/>
                    </a:lnTo>
                    <a:lnTo>
                      <a:pt x="342" y="16218"/>
                    </a:lnTo>
                    <a:lnTo>
                      <a:pt x="489" y="16291"/>
                    </a:lnTo>
                    <a:lnTo>
                      <a:pt x="635" y="16340"/>
                    </a:lnTo>
                    <a:lnTo>
                      <a:pt x="806" y="16364"/>
                    </a:lnTo>
                    <a:lnTo>
                      <a:pt x="1173" y="16364"/>
                    </a:lnTo>
                    <a:lnTo>
                      <a:pt x="1393" y="16315"/>
                    </a:lnTo>
                    <a:lnTo>
                      <a:pt x="1637" y="16267"/>
                    </a:lnTo>
                    <a:lnTo>
                      <a:pt x="2150" y="16120"/>
                    </a:lnTo>
                    <a:lnTo>
                      <a:pt x="2711" y="15876"/>
                    </a:lnTo>
                    <a:lnTo>
                      <a:pt x="3322" y="15583"/>
                    </a:lnTo>
                    <a:lnTo>
                      <a:pt x="3957" y="15192"/>
                    </a:lnTo>
                    <a:lnTo>
                      <a:pt x="4665" y="14752"/>
                    </a:lnTo>
                    <a:lnTo>
                      <a:pt x="5373" y="14264"/>
                    </a:lnTo>
                    <a:lnTo>
                      <a:pt x="6131" y="13702"/>
                    </a:lnTo>
                    <a:lnTo>
                      <a:pt x="6912" y="13092"/>
                    </a:lnTo>
                    <a:lnTo>
                      <a:pt x="7718" y="12432"/>
                    </a:lnTo>
                    <a:lnTo>
                      <a:pt x="8524" y="11724"/>
                    </a:lnTo>
                    <a:lnTo>
                      <a:pt x="9330" y="10967"/>
                    </a:lnTo>
                    <a:lnTo>
                      <a:pt x="10160" y="10161"/>
                    </a:lnTo>
                    <a:lnTo>
                      <a:pt x="10966" y="9330"/>
                    </a:lnTo>
                    <a:lnTo>
                      <a:pt x="11723" y="8524"/>
                    </a:lnTo>
                    <a:lnTo>
                      <a:pt x="12432" y="7718"/>
                    </a:lnTo>
                    <a:lnTo>
                      <a:pt x="13091" y="6912"/>
                    </a:lnTo>
                    <a:lnTo>
                      <a:pt x="13702" y="6131"/>
                    </a:lnTo>
                    <a:lnTo>
                      <a:pt x="14263" y="5374"/>
                    </a:lnTo>
                    <a:lnTo>
                      <a:pt x="14752" y="4666"/>
                    </a:lnTo>
                    <a:lnTo>
                      <a:pt x="15192" y="3957"/>
                    </a:lnTo>
                    <a:lnTo>
                      <a:pt x="15582" y="3322"/>
                    </a:lnTo>
                    <a:lnTo>
                      <a:pt x="15875" y="2712"/>
                    </a:lnTo>
                    <a:lnTo>
                      <a:pt x="16120" y="2150"/>
                    </a:lnTo>
                    <a:lnTo>
                      <a:pt x="16266" y="1637"/>
                    </a:lnTo>
                    <a:lnTo>
                      <a:pt x="16315" y="1393"/>
                    </a:lnTo>
                    <a:lnTo>
                      <a:pt x="16364" y="1173"/>
                    </a:lnTo>
                    <a:lnTo>
                      <a:pt x="16364" y="978"/>
                    </a:lnTo>
                    <a:lnTo>
                      <a:pt x="16364" y="807"/>
                    </a:lnTo>
                    <a:lnTo>
                      <a:pt x="16339" y="636"/>
                    </a:lnTo>
                    <a:lnTo>
                      <a:pt x="16291" y="489"/>
                    </a:lnTo>
                    <a:lnTo>
                      <a:pt x="16217" y="343"/>
                    </a:lnTo>
                    <a:lnTo>
                      <a:pt x="16120" y="245"/>
                    </a:lnTo>
                    <a:lnTo>
                      <a:pt x="15973" y="123"/>
                    </a:lnTo>
                    <a:lnTo>
                      <a:pt x="15802" y="50"/>
                    </a:lnTo>
                    <a:lnTo>
                      <a:pt x="155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9;p18">
              <a:extLst>
                <a:ext uri="{FF2B5EF4-FFF2-40B4-BE49-F238E27FC236}">
                  <a16:creationId xmlns:a16="http://schemas.microsoft.com/office/drawing/2014/main" id="{AC246380-B2FA-481D-8932-0F3C49854AFC}"/>
                </a:ext>
              </a:extLst>
            </p:cNvPr>
            <p:cNvGrpSpPr/>
            <p:nvPr/>
          </p:nvGrpSpPr>
          <p:grpSpPr>
            <a:xfrm rot="1056954">
              <a:off x="5251174" y="2984610"/>
              <a:ext cx="877710" cy="877831"/>
              <a:chOff x="570875" y="4322250"/>
              <a:chExt cx="443300" cy="443325"/>
            </a:xfrm>
          </p:grpSpPr>
          <p:sp>
            <p:nvSpPr>
              <p:cNvPr id="13" name="Google Shape;140;p18">
                <a:extLst>
                  <a:ext uri="{FF2B5EF4-FFF2-40B4-BE49-F238E27FC236}">
                    <a16:creationId xmlns:a16="http://schemas.microsoft.com/office/drawing/2014/main" id="{9D84283E-881B-43D5-89ED-3BF15AD71897}"/>
                  </a:ext>
                </a:extLst>
              </p:cNvPr>
              <p:cNvSpPr/>
              <p:nvPr/>
            </p:nvSpPr>
            <p:spPr>
              <a:xfrm>
                <a:off x="570875" y="4322250"/>
                <a:ext cx="443300" cy="443325"/>
              </a:xfrm>
              <a:custGeom>
                <a:avLst/>
                <a:gdLst/>
                <a:ahLst/>
                <a:cxnLst/>
                <a:rect l="l" t="t" r="r" b="b"/>
                <a:pathLst>
                  <a:path w="17732" h="17733" extrusionOk="0">
                    <a:moveTo>
                      <a:pt x="13091" y="2712"/>
                    </a:moveTo>
                    <a:lnTo>
                      <a:pt x="13286" y="2736"/>
                    </a:lnTo>
                    <a:lnTo>
                      <a:pt x="13506" y="2785"/>
                    </a:lnTo>
                    <a:lnTo>
                      <a:pt x="13702" y="2858"/>
                    </a:lnTo>
                    <a:lnTo>
                      <a:pt x="13873" y="2956"/>
                    </a:lnTo>
                    <a:lnTo>
                      <a:pt x="14068" y="3054"/>
                    </a:lnTo>
                    <a:lnTo>
                      <a:pt x="14239" y="3176"/>
                    </a:lnTo>
                    <a:lnTo>
                      <a:pt x="14410" y="3323"/>
                    </a:lnTo>
                    <a:lnTo>
                      <a:pt x="14556" y="3493"/>
                    </a:lnTo>
                    <a:lnTo>
                      <a:pt x="14679" y="3664"/>
                    </a:lnTo>
                    <a:lnTo>
                      <a:pt x="14776" y="3860"/>
                    </a:lnTo>
                    <a:lnTo>
                      <a:pt x="14874" y="4031"/>
                    </a:lnTo>
                    <a:lnTo>
                      <a:pt x="14947" y="4226"/>
                    </a:lnTo>
                    <a:lnTo>
                      <a:pt x="14996" y="4446"/>
                    </a:lnTo>
                    <a:lnTo>
                      <a:pt x="15021" y="4641"/>
                    </a:lnTo>
                    <a:lnTo>
                      <a:pt x="15021" y="4861"/>
                    </a:lnTo>
                    <a:lnTo>
                      <a:pt x="15021" y="5057"/>
                    </a:lnTo>
                    <a:lnTo>
                      <a:pt x="14996" y="5252"/>
                    </a:lnTo>
                    <a:lnTo>
                      <a:pt x="14947" y="5472"/>
                    </a:lnTo>
                    <a:lnTo>
                      <a:pt x="14874" y="5667"/>
                    </a:lnTo>
                    <a:lnTo>
                      <a:pt x="14776" y="5838"/>
                    </a:lnTo>
                    <a:lnTo>
                      <a:pt x="14679" y="6033"/>
                    </a:lnTo>
                    <a:lnTo>
                      <a:pt x="14556" y="6204"/>
                    </a:lnTo>
                    <a:lnTo>
                      <a:pt x="14410" y="6375"/>
                    </a:lnTo>
                    <a:lnTo>
                      <a:pt x="13433" y="7328"/>
                    </a:lnTo>
                    <a:lnTo>
                      <a:pt x="13311" y="7426"/>
                    </a:lnTo>
                    <a:lnTo>
                      <a:pt x="13189" y="7499"/>
                    </a:lnTo>
                    <a:lnTo>
                      <a:pt x="13042" y="7548"/>
                    </a:lnTo>
                    <a:lnTo>
                      <a:pt x="12871" y="7572"/>
                    </a:lnTo>
                    <a:lnTo>
                      <a:pt x="12725" y="7548"/>
                    </a:lnTo>
                    <a:lnTo>
                      <a:pt x="12578" y="7499"/>
                    </a:lnTo>
                    <a:lnTo>
                      <a:pt x="12456" y="7426"/>
                    </a:lnTo>
                    <a:lnTo>
                      <a:pt x="12334" y="7328"/>
                    </a:lnTo>
                    <a:lnTo>
                      <a:pt x="10405" y="5398"/>
                    </a:lnTo>
                    <a:lnTo>
                      <a:pt x="10307" y="5276"/>
                    </a:lnTo>
                    <a:lnTo>
                      <a:pt x="10234" y="5154"/>
                    </a:lnTo>
                    <a:lnTo>
                      <a:pt x="10185" y="5008"/>
                    </a:lnTo>
                    <a:lnTo>
                      <a:pt x="10160" y="4861"/>
                    </a:lnTo>
                    <a:lnTo>
                      <a:pt x="10185" y="4690"/>
                    </a:lnTo>
                    <a:lnTo>
                      <a:pt x="10234" y="4544"/>
                    </a:lnTo>
                    <a:lnTo>
                      <a:pt x="10307" y="4422"/>
                    </a:lnTo>
                    <a:lnTo>
                      <a:pt x="10405" y="4299"/>
                    </a:lnTo>
                    <a:lnTo>
                      <a:pt x="11357" y="3323"/>
                    </a:lnTo>
                    <a:lnTo>
                      <a:pt x="11528" y="3176"/>
                    </a:lnTo>
                    <a:lnTo>
                      <a:pt x="11699" y="3054"/>
                    </a:lnTo>
                    <a:lnTo>
                      <a:pt x="11894" y="2956"/>
                    </a:lnTo>
                    <a:lnTo>
                      <a:pt x="12065" y="2858"/>
                    </a:lnTo>
                    <a:lnTo>
                      <a:pt x="12261" y="2785"/>
                    </a:lnTo>
                    <a:lnTo>
                      <a:pt x="12481" y="2736"/>
                    </a:lnTo>
                    <a:lnTo>
                      <a:pt x="12676" y="2712"/>
                    </a:lnTo>
                    <a:close/>
                    <a:moveTo>
                      <a:pt x="8377" y="8867"/>
                    </a:moveTo>
                    <a:lnTo>
                      <a:pt x="8475" y="8891"/>
                    </a:lnTo>
                    <a:lnTo>
                      <a:pt x="8548" y="8915"/>
                    </a:lnTo>
                    <a:lnTo>
                      <a:pt x="8646" y="8964"/>
                    </a:lnTo>
                    <a:lnTo>
                      <a:pt x="8719" y="9013"/>
                    </a:lnTo>
                    <a:lnTo>
                      <a:pt x="8768" y="9086"/>
                    </a:lnTo>
                    <a:lnTo>
                      <a:pt x="8817" y="9184"/>
                    </a:lnTo>
                    <a:lnTo>
                      <a:pt x="8841" y="9257"/>
                    </a:lnTo>
                    <a:lnTo>
                      <a:pt x="8866" y="9355"/>
                    </a:lnTo>
                    <a:lnTo>
                      <a:pt x="8841" y="9453"/>
                    </a:lnTo>
                    <a:lnTo>
                      <a:pt x="8817" y="9550"/>
                    </a:lnTo>
                    <a:lnTo>
                      <a:pt x="8768" y="9624"/>
                    </a:lnTo>
                    <a:lnTo>
                      <a:pt x="8719" y="9697"/>
                    </a:lnTo>
                    <a:lnTo>
                      <a:pt x="6179" y="12237"/>
                    </a:lnTo>
                    <a:lnTo>
                      <a:pt x="6106" y="12310"/>
                    </a:lnTo>
                    <a:lnTo>
                      <a:pt x="6033" y="12359"/>
                    </a:lnTo>
                    <a:lnTo>
                      <a:pt x="5935" y="12383"/>
                    </a:lnTo>
                    <a:lnTo>
                      <a:pt x="5740" y="12383"/>
                    </a:lnTo>
                    <a:lnTo>
                      <a:pt x="5642" y="12359"/>
                    </a:lnTo>
                    <a:lnTo>
                      <a:pt x="5569" y="12310"/>
                    </a:lnTo>
                    <a:lnTo>
                      <a:pt x="5496" y="12237"/>
                    </a:lnTo>
                    <a:lnTo>
                      <a:pt x="5422" y="12164"/>
                    </a:lnTo>
                    <a:lnTo>
                      <a:pt x="5373" y="12090"/>
                    </a:lnTo>
                    <a:lnTo>
                      <a:pt x="5349" y="11993"/>
                    </a:lnTo>
                    <a:lnTo>
                      <a:pt x="5349" y="11895"/>
                    </a:lnTo>
                    <a:lnTo>
                      <a:pt x="5349" y="11797"/>
                    </a:lnTo>
                    <a:lnTo>
                      <a:pt x="5373" y="11700"/>
                    </a:lnTo>
                    <a:lnTo>
                      <a:pt x="5422" y="11626"/>
                    </a:lnTo>
                    <a:lnTo>
                      <a:pt x="5496" y="11553"/>
                    </a:lnTo>
                    <a:lnTo>
                      <a:pt x="8036" y="9013"/>
                    </a:lnTo>
                    <a:lnTo>
                      <a:pt x="8109" y="8964"/>
                    </a:lnTo>
                    <a:lnTo>
                      <a:pt x="8182" y="8915"/>
                    </a:lnTo>
                    <a:lnTo>
                      <a:pt x="8280" y="8891"/>
                    </a:lnTo>
                    <a:lnTo>
                      <a:pt x="8377" y="8867"/>
                    </a:lnTo>
                    <a:close/>
                    <a:moveTo>
                      <a:pt x="14825" y="1"/>
                    </a:moveTo>
                    <a:lnTo>
                      <a:pt x="14288" y="25"/>
                    </a:lnTo>
                    <a:lnTo>
                      <a:pt x="13751" y="50"/>
                    </a:lnTo>
                    <a:lnTo>
                      <a:pt x="13213" y="123"/>
                    </a:lnTo>
                    <a:lnTo>
                      <a:pt x="12676" y="245"/>
                    </a:lnTo>
                    <a:lnTo>
                      <a:pt x="12163" y="367"/>
                    </a:lnTo>
                    <a:lnTo>
                      <a:pt x="11675" y="538"/>
                    </a:lnTo>
                    <a:lnTo>
                      <a:pt x="11235" y="758"/>
                    </a:lnTo>
                    <a:lnTo>
                      <a:pt x="11015" y="856"/>
                    </a:lnTo>
                    <a:lnTo>
                      <a:pt x="10844" y="1002"/>
                    </a:lnTo>
                    <a:lnTo>
                      <a:pt x="10649" y="1124"/>
                    </a:lnTo>
                    <a:lnTo>
                      <a:pt x="10502" y="1271"/>
                    </a:lnTo>
                    <a:lnTo>
                      <a:pt x="5544" y="6229"/>
                    </a:lnTo>
                    <a:lnTo>
                      <a:pt x="391" y="6229"/>
                    </a:lnTo>
                    <a:lnTo>
                      <a:pt x="245" y="6253"/>
                    </a:lnTo>
                    <a:lnTo>
                      <a:pt x="147" y="6278"/>
                    </a:lnTo>
                    <a:lnTo>
                      <a:pt x="49" y="6327"/>
                    </a:lnTo>
                    <a:lnTo>
                      <a:pt x="0" y="6400"/>
                    </a:lnTo>
                    <a:lnTo>
                      <a:pt x="0" y="6473"/>
                    </a:lnTo>
                    <a:lnTo>
                      <a:pt x="25" y="6571"/>
                    </a:lnTo>
                    <a:lnTo>
                      <a:pt x="74" y="6668"/>
                    </a:lnTo>
                    <a:lnTo>
                      <a:pt x="171" y="6791"/>
                    </a:lnTo>
                    <a:lnTo>
                      <a:pt x="2589" y="9184"/>
                    </a:lnTo>
                    <a:lnTo>
                      <a:pt x="2272" y="9502"/>
                    </a:lnTo>
                    <a:lnTo>
                      <a:pt x="953" y="9746"/>
                    </a:lnTo>
                    <a:lnTo>
                      <a:pt x="806" y="9795"/>
                    </a:lnTo>
                    <a:lnTo>
                      <a:pt x="684" y="9843"/>
                    </a:lnTo>
                    <a:lnTo>
                      <a:pt x="611" y="9941"/>
                    </a:lnTo>
                    <a:lnTo>
                      <a:pt x="562" y="10014"/>
                    </a:lnTo>
                    <a:lnTo>
                      <a:pt x="562" y="10112"/>
                    </a:lnTo>
                    <a:lnTo>
                      <a:pt x="586" y="10234"/>
                    </a:lnTo>
                    <a:lnTo>
                      <a:pt x="635" y="10332"/>
                    </a:lnTo>
                    <a:lnTo>
                      <a:pt x="733" y="10454"/>
                    </a:lnTo>
                    <a:lnTo>
                      <a:pt x="7278" y="16999"/>
                    </a:lnTo>
                    <a:lnTo>
                      <a:pt x="7401" y="17097"/>
                    </a:lnTo>
                    <a:lnTo>
                      <a:pt x="7498" y="17146"/>
                    </a:lnTo>
                    <a:lnTo>
                      <a:pt x="7620" y="17170"/>
                    </a:lnTo>
                    <a:lnTo>
                      <a:pt x="7718" y="17170"/>
                    </a:lnTo>
                    <a:lnTo>
                      <a:pt x="7791" y="17122"/>
                    </a:lnTo>
                    <a:lnTo>
                      <a:pt x="7889" y="17048"/>
                    </a:lnTo>
                    <a:lnTo>
                      <a:pt x="7938" y="16926"/>
                    </a:lnTo>
                    <a:lnTo>
                      <a:pt x="7987" y="16780"/>
                    </a:lnTo>
                    <a:lnTo>
                      <a:pt x="8231" y="15461"/>
                    </a:lnTo>
                    <a:lnTo>
                      <a:pt x="8548" y="15143"/>
                    </a:lnTo>
                    <a:lnTo>
                      <a:pt x="10942" y="17561"/>
                    </a:lnTo>
                    <a:lnTo>
                      <a:pt x="11064" y="17659"/>
                    </a:lnTo>
                    <a:lnTo>
                      <a:pt x="11162" y="17708"/>
                    </a:lnTo>
                    <a:lnTo>
                      <a:pt x="11259" y="17732"/>
                    </a:lnTo>
                    <a:lnTo>
                      <a:pt x="11333" y="17732"/>
                    </a:lnTo>
                    <a:lnTo>
                      <a:pt x="11406" y="17683"/>
                    </a:lnTo>
                    <a:lnTo>
                      <a:pt x="11455" y="17586"/>
                    </a:lnTo>
                    <a:lnTo>
                      <a:pt x="11479" y="17488"/>
                    </a:lnTo>
                    <a:lnTo>
                      <a:pt x="11504" y="17341"/>
                    </a:lnTo>
                    <a:lnTo>
                      <a:pt x="11504" y="12188"/>
                    </a:lnTo>
                    <a:lnTo>
                      <a:pt x="16461" y="7230"/>
                    </a:lnTo>
                    <a:lnTo>
                      <a:pt x="16608" y="7084"/>
                    </a:lnTo>
                    <a:lnTo>
                      <a:pt x="16730" y="6888"/>
                    </a:lnTo>
                    <a:lnTo>
                      <a:pt x="16877" y="6693"/>
                    </a:lnTo>
                    <a:lnTo>
                      <a:pt x="16974" y="6498"/>
                    </a:lnTo>
                    <a:lnTo>
                      <a:pt x="17194" y="6058"/>
                    </a:lnTo>
                    <a:lnTo>
                      <a:pt x="17365" y="5569"/>
                    </a:lnTo>
                    <a:lnTo>
                      <a:pt x="17487" y="5057"/>
                    </a:lnTo>
                    <a:lnTo>
                      <a:pt x="17609" y="4519"/>
                    </a:lnTo>
                    <a:lnTo>
                      <a:pt x="17683" y="3982"/>
                    </a:lnTo>
                    <a:lnTo>
                      <a:pt x="17707" y="3445"/>
                    </a:lnTo>
                    <a:lnTo>
                      <a:pt x="17731" y="2907"/>
                    </a:lnTo>
                    <a:lnTo>
                      <a:pt x="17731" y="2419"/>
                    </a:lnTo>
                    <a:lnTo>
                      <a:pt x="17707" y="1955"/>
                    </a:lnTo>
                    <a:lnTo>
                      <a:pt x="17658" y="1515"/>
                    </a:lnTo>
                    <a:lnTo>
                      <a:pt x="17585" y="1149"/>
                    </a:lnTo>
                    <a:lnTo>
                      <a:pt x="17512" y="831"/>
                    </a:lnTo>
                    <a:lnTo>
                      <a:pt x="17414" y="587"/>
                    </a:lnTo>
                    <a:lnTo>
                      <a:pt x="17341" y="489"/>
                    </a:lnTo>
                    <a:lnTo>
                      <a:pt x="17292" y="441"/>
                    </a:lnTo>
                    <a:lnTo>
                      <a:pt x="17243" y="392"/>
                    </a:lnTo>
                    <a:lnTo>
                      <a:pt x="17145" y="318"/>
                    </a:lnTo>
                    <a:lnTo>
                      <a:pt x="16901" y="221"/>
                    </a:lnTo>
                    <a:lnTo>
                      <a:pt x="16584" y="148"/>
                    </a:lnTo>
                    <a:lnTo>
                      <a:pt x="16217" y="74"/>
                    </a:lnTo>
                    <a:lnTo>
                      <a:pt x="15778" y="25"/>
                    </a:lnTo>
                    <a:lnTo>
                      <a:pt x="153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1;p18">
                <a:extLst>
                  <a:ext uri="{FF2B5EF4-FFF2-40B4-BE49-F238E27FC236}">
                    <a16:creationId xmlns:a16="http://schemas.microsoft.com/office/drawing/2014/main" id="{0999E0DD-882A-4899-964C-65832DB0BA96}"/>
                  </a:ext>
                </a:extLst>
              </p:cNvPr>
              <p:cNvSpPr/>
              <p:nvPr/>
            </p:nvSpPr>
            <p:spPr>
              <a:xfrm>
                <a:off x="597725" y="4665400"/>
                <a:ext cx="73300" cy="7330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32" extrusionOk="0">
                    <a:moveTo>
                      <a:pt x="2028" y="1"/>
                    </a:moveTo>
                    <a:lnTo>
                      <a:pt x="1857" y="25"/>
                    </a:lnTo>
                    <a:lnTo>
                      <a:pt x="1686" y="74"/>
                    </a:lnTo>
                    <a:lnTo>
                      <a:pt x="1515" y="147"/>
                    </a:lnTo>
                    <a:lnTo>
                      <a:pt x="1369" y="269"/>
                    </a:lnTo>
                    <a:lnTo>
                      <a:pt x="1222" y="489"/>
                    </a:lnTo>
                    <a:lnTo>
                      <a:pt x="1002" y="831"/>
                    </a:lnTo>
                    <a:lnTo>
                      <a:pt x="563" y="1735"/>
                    </a:lnTo>
                    <a:lnTo>
                      <a:pt x="172" y="2565"/>
                    </a:lnTo>
                    <a:lnTo>
                      <a:pt x="1" y="2932"/>
                    </a:lnTo>
                    <a:lnTo>
                      <a:pt x="1" y="2932"/>
                    </a:lnTo>
                    <a:lnTo>
                      <a:pt x="367" y="2761"/>
                    </a:lnTo>
                    <a:lnTo>
                      <a:pt x="1198" y="2370"/>
                    </a:lnTo>
                    <a:lnTo>
                      <a:pt x="2101" y="1930"/>
                    </a:lnTo>
                    <a:lnTo>
                      <a:pt x="2443" y="1710"/>
                    </a:lnTo>
                    <a:lnTo>
                      <a:pt x="2663" y="1564"/>
                    </a:lnTo>
                    <a:lnTo>
                      <a:pt x="2785" y="1417"/>
                    </a:lnTo>
                    <a:lnTo>
                      <a:pt x="2858" y="1246"/>
                    </a:lnTo>
                    <a:lnTo>
                      <a:pt x="2907" y="1075"/>
                    </a:lnTo>
                    <a:lnTo>
                      <a:pt x="2932" y="904"/>
                    </a:lnTo>
                    <a:lnTo>
                      <a:pt x="2907" y="733"/>
                    </a:lnTo>
                    <a:lnTo>
                      <a:pt x="2858" y="562"/>
                    </a:lnTo>
                    <a:lnTo>
                      <a:pt x="2785" y="416"/>
                    </a:lnTo>
                    <a:lnTo>
                      <a:pt x="2663" y="269"/>
                    </a:lnTo>
                    <a:lnTo>
                      <a:pt x="2517" y="147"/>
                    </a:lnTo>
                    <a:lnTo>
                      <a:pt x="2370" y="74"/>
                    </a:lnTo>
                    <a:lnTo>
                      <a:pt x="2199" y="25"/>
                    </a:lnTo>
                    <a:lnTo>
                      <a:pt x="20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42;p18">
                <a:extLst>
                  <a:ext uri="{FF2B5EF4-FFF2-40B4-BE49-F238E27FC236}">
                    <a16:creationId xmlns:a16="http://schemas.microsoft.com/office/drawing/2014/main" id="{5645274F-F8B5-4171-8998-A3B8D62D12F4}"/>
                  </a:ext>
                </a:extLst>
              </p:cNvPr>
              <p:cNvSpPr/>
              <p:nvPr/>
            </p:nvSpPr>
            <p:spPr>
              <a:xfrm>
                <a:off x="654525" y="4708150"/>
                <a:ext cx="47025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81" extrusionOk="0">
                    <a:moveTo>
                      <a:pt x="1124" y="0"/>
                    </a:moveTo>
                    <a:lnTo>
                      <a:pt x="977" y="25"/>
                    </a:lnTo>
                    <a:lnTo>
                      <a:pt x="831" y="74"/>
                    </a:lnTo>
                    <a:lnTo>
                      <a:pt x="709" y="147"/>
                    </a:lnTo>
                    <a:lnTo>
                      <a:pt x="586" y="245"/>
                    </a:lnTo>
                    <a:lnTo>
                      <a:pt x="464" y="391"/>
                    </a:lnTo>
                    <a:lnTo>
                      <a:pt x="367" y="611"/>
                    </a:lnTo>
                    <a:lnTo>
                      <a:pt x="269" y="880"/>
                    </a:lnTo>
                    <a:lnTo>
                      <a:pt x="171" y="1173"/>
                    </a:lnTo>
                    <a:lnTo>
                      <a:pt x="49" y="1686"/>
                    </a:lnTo>
                    <a:lnTo>
                      <a:pt x="0" y="1881"/>
                    </a:lnTo>
                    <a:lnTo>
                      <a:pt x="0" y="1881"/>
                    </a:lnTo>
                    <a:lnTo>
                      <a:pt x="220" y="1857"/>
                    </a:lnTo>
                    <a:lnTo>
                      <a:pt x="733" y="1710"/>
                    </a:lnTo>
                    <a:lnTo>
                      <a:pt x="1002" y="1637"/>
                    </a:lnTo>
                    <a:lnTo>
                      <a:pt x="1270" y="1539"/>
                    </a:lnTo>
                    <a:lnTo>
                      <a:pt x="1515" y="1417"/>
                    </a:lnTo>
                    <a:lnTo>
                      <a:pt x="1661" y="1319"/>
                    </a:lnTo>
                    <a:lnTo>
                      <a:pt x="1759" y="1197"/>
                    </a:lnTo>
                    <a:lnTo>
                      <a:pt x="1832" y="1051"/>
                    </a:lnTo>
                    <a:lnTo>
                      <a:pt x="1881" y="928"/>
                    </a:lnTo>
                    <a:lnTo>
                      <a:pt x="1881" y="782"/>
                    </a:lnTo>
                    <a:lnTo>
                      <a:pt x="1881" y="635"/>
                    </a:lnTo>
                    <a:lnTo>
                      <a:pt x="1832" y="489"/>
                    </a:lnTo>
                    <a:lnTo>
                      <a:pt x="1759" y="367"/>
                    </a:lnTo>
                    <a:lnTo>
                      <a:pt x="1661" y="245"/>
                    </a:lnTo>
                    <a:lnTo>
                      <a:pt x="1539" y="147"/>
                    </a:lnTo>
                    <a:lnTo>
                      <a:pt x="1417" y="74"/>
                    </a:lnTo>
                    <a:lnTo>
                      <a:pt x="1270" y="25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43;p18">
                <a:extLst>
                  <a:ext uri="{FF2B5EF4-FFF2-40B4-BE49-F238E27FC236}">
                    <a16:creationId xmlns:a16="http://schemas.microsoft.com/office/drawing/2014/main" id="{96792F7A-82E8-4586-A199-3AFCC4D1A65E}"/>
                  </a:ext>
                </a:extLst>
              </p:cNvPr>
              <p:cNvSpPr/>
              <p:nvPr/>
            </p:nvSpPr>
            <p:spPr>
              <a:xfrm>
                <a:off x="581250" y="4634875"/>
                <a:ext cx="470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2" extrusionOk="0">
                    <a:moveTo>
                      <a:pt x="953" y="1"/>
                    </a:moveTo>
                    <a:lnTo>
                      <a:pt x="831" y="49"/>
                    </a:lnTo>
                    <a:lnTo>
                      <a:pt x="684" y="123"/>
                    </a:lnTo>
                    <a:lnTo>
                      <a:pt x="562" y="220"/>
                    </a:lnTo>
                    <a:lnTo>
                      <a:pt x="465" y="367"/>
                    </a:lnTo>
                    <a:lnTo>
                      <a:pt x="342" y="611"/>
                    </a:lnTo>
                    <a:lnTo>
                      <a:pt x="245" y="880"/>
                    </a:lnTo>
                    <a:lnTo>
                      <a:pt x="171" y="1148"/>
                    </a:lnTo>
                    <a:lnTo>
                      <a:pt x="25" y="1661"/>
                    </a:lnTo>
                    <a:lnTo>
                      <a:pt x="1" y="1881"/>
                    </a:lnTo>
                    <a:lnTo>
                      <a:pt x="196" y="1832"/>
                    </a:lnTo>
                    <a:lnTo>
                      <a:pt x="709" y="1710"/>
                    </a:lnTo>
                    <a:lnTo>
                      <a:pt x="1002" y="1613"/>
                    </a:lnTo>
                    <a:lnTo>
                      <a:pt x="1271" y="1515"/>
                    </a:lnTo>
                    <a:lnTo>
                      <a:pt x="1490" y="1417"/>
                    </a:lnTo>
                    <a:lnTo>
                      <a:pt x="1637" y="1295"/>
                    </a:lnTo>
                    <a:lnTo>
                      <a:pt x="1735" y="1173"/>
                    </a:lnTo>
                    <a:lnTo>
                      <a:pt x="1808" y="1051"/>
                    </a:lnTo>
                    <a:lnTo>
                      <a:pt x="1857" y="904"/>
                    </a:lnTo>
                    <a:lnTo>
                      <a:pt x="1881" y="758"/>
                    </a:lnTo>
                    <a:lnTo>
                      <a:pt x="1857" y="611"/>
                    </a:lnTo>
                    <a:lnTo>
                      <a:pt x="1808" y="465"/>
                    </a:lnTo>
                    <a:lnTo>
                      <a:pt x="1735" y="343"/>
                    </a:lnTo>
                    <a:lnTo>
                      <a:pt x="1637" y="220"/>
                    </a:lnTo>
                    <a:lnTo>
                      <a:pt x="1515" y="123"/>
                    </a:lnTo>
                    <a:lnTo>
                      <a:pt x="1393" y="49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44;p18">
              <a:extLst>
                <a:ext uri="{FF2B5EF4-FFF2-40B4-BE49-F238E27FC236}">
                  <a16:creationId xmlns:a16="http://schemas.microsoft.com/office/drawing/2014/main" id="{22198961-139D-4EC6-A79F-88D0BD87B931}"/>
                </a:ext>
              </a:extLst>
            </p:cNvPr>
            <p:cNvSpPr/>
            <p:nvPr/>
          </p:nvSpPr>
          <p:spPr>
            <a:xfrm rot="2466779">
              <a:off x="5349962" y="2197292"/>
              <a:ext cx="430854" cy="411394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5;p18">
              <a:extLst>
                <a:ext uri="{FF2B5EF4-FFF2-40B4-BE49-F238E27FC236}">
                  <a16:creationId xmlns:a16="http://schemas.microsoft.com/office/drawing/2014/main" id="{6914F424-CB61-47A0-99B5-43EDEA15674D}"/>
                </a:ext>
              </a:extLst>
            </p:cNvPr>
            <p:cNvSpPr/>
            <p:nvPr/>
          </p:nvSpPr>
          <p:spPr>
            <a:xfrm rot="-1609298">
              <a:off x="5980064" y="2456140"/>
              <a:ext cx="310036" cy="296033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6;p18">
              <a:extLst>
                <a:ext uri="{FF2B5EF4-FFF2-40B4-BE49-F238E27FC236}">
                  <a16:creationId xmlns:a16="http://schemas.microsoft.com/office/drawing/2014/main" id="{ED8762B4-E859-48B1-9F98-4518B9BA2253}"/>
                </a:ext>
              </a:extLst>
            </p:cNvPr>
            <p:cNvSpPr/>
            <p:nvPr/>
          </p:nvSpPr>
          <p:spPr>
            <a:xfrm rot="2926102">
              <a:off x="7860050" y="2690660"/>
              <a:ext cx="232179" cy="221692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7;p18">
              <a:extLst>
                <a:ext uri="{FF2B5EF4-FFF2-40B4-BE49-F238E27FC236}">
                  <a16:creationId xmlns:a16="http://schemas.microsoft.com/office/drawing/2014/main" id="{0D059D8F-581D-4755-A629-09E1F72AD067}"/>
                </a:ext>
              </a:extLst>
            </p:cNvPr>
            <p:cNvSpPr/>
            <p:nvPr/>
          </p:nvSpPr>
          <p:spPr>
            <a:xfrm rot="-1609207">
              <a:off x="6893775" y="1205425"/>
              <a:ext cx="209191" cy="199742"/>
            </a:xfrm>
            <a:custGeom>
              <a:avLst/>
              <a:gdLst/>
              <a:ahLst/>
              <a:cxnLst/>
              <a:rect l="l" t="t" r="r" b="b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641810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810253" y="964427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Gait analysis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tracks the movement of human to interpret the kinematic activities like walking or running. </a:t>
            </a:r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9EA1CF-E8AA-4D0C-A604-5AF362849868}"/>
              </a:ext>
            </a:extLst>
          </p:cNvPr>
          <p:cNvSpPr txBox="1"/>
          <p:nvPr/>
        </p:nvSpPr>
        <p:spPr>
          <a:xfrm>
            <a:off x="810253" y="3396343"/>
            <a:ext cx="7380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Perry, J., &amp; </a:t>
            </a:r>
            <a:r>
              <a:rPr lang="en-US" altLang="zh-C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Burnfield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(2010).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Gait analysis: Normal and pathological function (2nd ed.).</a:t>
            </a:r>
          </a:p>
        </p:txBody>
      </p:sp>
    </p:spTree>
    <p:extLst>
      <p:ext uri="{BB962C8B-B14F-4D97-AF65-F5344CB8AC3E}">
        <p14:creationId xmlns:p14="http://schemas.microsoft.com/office/powerpoint/2010/main" val="4002211070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CN" dirty="0"/>
              <a:t>Usage of Analysis Results</a:t>
            </a:r>
            <a:endParaRPr dirty="0"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7334824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Knee Flexion Angle</a:t>
            </a:r>
          </a:p>
          <a:p>
            <a:pPr indent="-457200">
              <a:buFont typeface="IBM Plex Sans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</a:t>
            </a:r>
          </a:p>
          <a:p>
            <a:pPr lvl="1" indent="-457200">
              <a:spcBef>
                <a:spcPts val="600"/>
              </a:spcBef>
              <a:buFont typeface="IBM Plex Sans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knee flexion reflects quadriceps weakness.</a:t>
            </a:r>
          </a:p>
          <a:p>
            <a:pPr lvl="1" indent="-457200">
              <a:spcBef>
                <a:spcPts val="600"/>
              </a:spcBef>
              <a:buFont typeface="IBM Plex Sans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Flexion contracture of the knee requires extra muscular activity to stabilize the flexion-bearing knee joints.</a:t>
            </a:r>
          </a:p>
          <a:p>
            <a:pPr indent="-457200">
              <a:buFont typeface="IBM Plex Sans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</a:p>
          <a:p>
            <a:pPr lvl="1" indent="-457200">
              <a:spcBef>
                <a:spcPts val="600"/>
              </a:spcBef>
              <a:buFont typeface="IBM Plex Sans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spontaneous rest posture (15° to 60° for knee flexion angle of normal samples) renders deformities.</a:t>
            </a:r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7367180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CN" dirty="0"/>
              <a:t>Usage of Analysis Results</a:t>
            </a:r>
            <a:endParaRPr dirty="0"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7334824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Ankle Flexion Angle</a:t>
            </a:r>
          </a:p>
          <a:p>
            <a:pPr indent="-457200">
              <a:buFont typeface="IBM Plex Sans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</a:t>
            </a:r>
          </a:p>
          <a:p>
            <a:pPr lvl="2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Contracture up to 30° reflects the flaccid paralysis of the tibial anterior muscle.</a:t>
            </a:r>
          </a:p>
          <a:p>
            <a:pPr indent="-457200">
              <a:buFont typeface="IBM Plex Sans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</a:p>
          <a:p>
            <a:pPr lvl="2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Premature heel lift caused by excessive plantar flexion of the ankle reduces the walking speed to 70% of the normal.</a:t>
            </a:r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2887667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Traditional Methods and Tools</a:t>
            </a:r>
            <a:endParaRPr dirty="0"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1229626" y="1494650"/>
            <a:ext cx="330839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marL="285750" indent="-28575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Protractor</a:t>
            </a:r>
          </a:p>
          <a:p>
            <a:pPr marL="285750" indent="-28575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Infrared Markers </a:t>
            </a:r>
          </a:p>
          <a:p>
            <a:pPr marL="285750" indent="-28575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Photoelectric Markers </a:t>
            </a:r>
          </a:p>
          <a:p>
            <a:pPr marL="285750" indent="-28575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Sensors</a:t>
            </a:r>
          </a:p>
          <a:p>
            <a:pPr marL="285750" indent="-28575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3966B6E-F3A3-4BE3-A67B-14280C6A7B93}"/>
              </a:ext>
            </a:extLst>
          </p:cNvPr>
          <p:cNvGrpSpPr/>
          <p:nvPr/>
        </p:nvGrpSpPr>
        <p:grpSpPr>
          <a:xfrm>
            <a:off x="3705512" y="1355855"/>
            <a:ext cx="4651288" cy="2933226"/>
            <a:chOff x="3705512" y="1355855"/>
            <a:chExt cx="4651288" cy="29332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FAB10B6-5BBA-4BCC-8240-CA3CCA05B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t="64708"/>
            <a:stretch/>
          </p:blipFill>
          <p:spPr>
            <a:xfrm>
              <a:off x="5475731" y="1355855"/>
              <a:ext cx="2569451" cy="2009615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C0A6E2-C141-44FF-BBBF-3A3262577D15}"/>
                </a:ext>
              </a:extLst>
            </p:cNvPr>
            <p:cNvGrpSpPr/>
            <p:nvPr/>
          </p:nvGrpSpPr>
          <p:grpSpPr>
            <a:xfrm>
              <a:off x="5936329" y="3245850"/>
              <a:ext cx="2420471" cy="1043231"/>
              <a:chOff x="5936329" y="3245850"/>
              <a:chExt cx="2420471" cy="1043231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0CD94970-C143-483E-AA77-E6E25C67A5C0}"/>
                  </a:ext>
                </a:extLst>
              </p:cNvPr>
              <p:cNvSpPr/>
              <p:nvPr/>
            </p:nvSpPr>
            <p:spPr>
              <a:xfrm>
                <a:off x="5936329" y="3943299"/>
                <a:ext cx="2420471" cy="3457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IBM Plex Sans"/>
                  </a:rPr>
                  <a:t>Pressure Measuring Instrument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IBM Plex Sans"/>
                </a:endParaRPr>
              </a:p>
            </p:txBody>
          </p:sp>
          <p:cxnSp>
            <p:nvCxnSpPr>
              <p:cNvPr id="9" name="连接符: 肘形 8">
                <a:extLst>
                  <a:ext uri="{FF2B5EF4-FFF2-40B4-BE49-F238E27FC236}">
                    <a16:creationId xmlns:a16="http://schemas.microsoft.com/office/drawing/2014/main" id="{DBA1C4A9-21A1-48C4-97A7-B4E9B638CA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166621" y="3456622"/>
                <a:ext cx="697449" cy="275905"/>
              </a:xfrm>
              <a:prstGeom prst="bentConnector3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90D4508-92E6-43B6-BD6A-782DE3B9337A}"/>
                </a:ext>
              </a:extLst>
            </p:cNvPr>
            <p:cNvGrpSpPr/>
            <p:nvPr/>
          </p:nvGrpSpPr>
          <p:grpSpPr>
            <a:xfrm>
              <a:off x="3705512" y="2182266"/>
              <a:ext cx="2850190" cy="1613821"/>
              <a:chOff x="3705514" y="2205318"/>
              <a:chExt cx="2850190" cy="1613821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9FBF5ECE-3842-4CDB-BF40-EFEF3361D227}"/>
                  </a:ext>
                </a:extLst>
              </p:cNvPr>
              <p:cNvSpPr/>
              <p:nvPr/>
            </p:nvSpPr>
            <p:spPr>
              <a:xfrm>
                <a:off x="3705514" y="3473357"/>
                <a:ext cx="2420471" cy="3457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IBM Plex Sans"/>
                  </a:rPr>
                  <a:t>Motion Sensor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IBM Plex Sans"/>
                </a:endParaRPr>
              </a:p>
            </p:txBody>
          </p:sp>
          <p:cxnSp>
            <p:nvCxnSpPr>
              <p:cNvPr id="24" name="连接符: 肘形 23">
                <a:extLst>
                  <a:ext uri="{FF2B5EF4-FFF2-40B4-BE49-F238E27FC236}">
                    <a16:creationId xmlns:a16="http://schemas.microsoft.com/office/drawing/2014/main" id="{217FC068-7089-4BFC-B914-6D9BD2EE67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3491" y="2205318"/>
                <a:ext cx="2652213" cy="12680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8338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3F0C2BDA-EA3E-47B6-9981-0E70D73886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0668416"/>
              </p:ext>
            </p:extLst>
          </p:nvPr>
        </p:nvGraphicFramePr>
        <p:xfrm>
          <a:off x="567069" y="545805"/>
          <a:ext cx="7727723" cy="4203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Google Shape;328;p30">
            <a:extLst>
              <a:ext uri="{FF2B5EF4-FFF2-40B4-BE49-F238E27FC236}">
                <a16:creationId xmlns:a16="http://schemas.microsoft.com/office/drawing/2014/main" id="{3AFDEF88-567F-4B50-A6A7-CFB388890F12}"/>
              </a:ext>
            </a:extLst>
          </p:cNvPr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10" name="Google Shape;329;p30">
              <a:extLst>
                <a:ext uri="{FF2B5EF4-FFF2-40B4-BE49-F238E27FC236}">
                  <a16:creationId xmlns:a16="http://schemas.microsoft.com/office/drawing/2014/main" id="{96101206-3FF1-4667-B42E-5CAA560B9EE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0;p30">
              <a:extLst>
                <a:ext uri="{FF2B5EF4-FFF2-40B4-BE49-F238E27FC236}">
                  <a16:creationId xmlns:a16="http://schemas.microsoft.com/office/drawing/2014/main" id="{32FCD91F-D50E-4DC8-A9B8-BCBC943E12B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1;p30">
              <a:extLst>
                <a:ext uri="{FF2B5EF4-FFF2-40B4-BE49-F238E27FC236}">
                  <a16:creationId xmlns:a16="http://schemas.microsoft.com/office/drawing/2014/main" id="{5A61A97A-CBC8-42AC-9E24-D21FB89ACBE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2;p30">
              <a:extLst>
                <a:ext uri="{FF2B5EF4-FFF2-40B4-BE49-F238E27FC236}">
                  <a16:creationId xmlns:a16="http://schemas.microsoft.com/office/drawing/2014/main" id="{F5460971-31ED-4C7E-84EE-0C9C858DDA69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3;p30">
              <a:extLst>
                <a:ext uri="{FF2B5EF4-FFF2-40B4-BE49-F238E27FC236}">
                  <a16:creationId xmlns:a16="http://schemas.microsoft.com/office/drawing/2014/main" id="{AE0382F5-A163-493C-A3D8-E44C6DD722F1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1733286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436A9D0-5844-488F-B585-9A82F87D3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9310949"/>
              </p:ext>
            </p:extLst>
          </p:nvPr>
        </p:nvGraphicFramePr>
        <p:xfrm>
          <a:off x="76840" y="523211"/>
          <a:ext cx="8494187" cy="4169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Google Shape;242;p24">
            <a:extLst>
              <a:ext uri="{FF2B5EF4-FFF2-40B4-BE49-F238E27FC236}">
                <a16:creationId xmlns:a16="http://schemas.microsoft.com/office/drawing/2014/main" id="{4FDFA24A-BFCB-49F8-98DE-D87AAAA6347E}"/>
              </a:ext>
            </a:extLst>
          </p:cNvPr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10" name="Google Shape;243;p24">
              <a:extLst>
                <a:ext uri="{FF2B5EF4-FFF2-40B4-BE49-F238E27FC236}">
                  <a16:creationId xmlns:a16="http://schemas.microsoft.com/office/drawing/2014/main" id="{FDF5D96E-D7D9-4252-96C8-2D2139B836A4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4;p24">
              <a:extLst>
                <a:ext uri="{FF2B5EF4-FFF2-40B4-BE49-F238E27FC236}">
                  <a16:creationId xmlns:a16="http://schemas.microsoft.com/office/drawing/2014/main" id="{BFA987D7-6CC5-4878-8A10-0307741CF257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5;p24">
              <a:extLst>
                <a:ext uri="{FF2B5EF4-FFF2-40B4-BE49-F238E27FC236}">
                  <a16:creationId xmlns:a16="http://schemas.microsoft.com/office/drawing/2014/main" id="{475D3AE2-4711-498E-9F1A-CBE17105BE47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2320035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1074</Words>
  <Application>Microsoft Office PowerPoint</Application>
  <PresentationFormat>全屏显示(16:9)</PresentationFormat>
  <Paragraphs>310</Paragraphs>
  <Slides>35</Slides>
  <Notes>28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IBM Plex Sans</vt:lpstr>
      <vt:lpstr>Cambria Math</vt:lpstr>
      <vt:lpstr>Merriweather</vt:lpstr>
      <vt:lpstr>Times New Roman</vt:lpstr>
      <vt:lpstr>IBM Plex Serif SemiBold</vt:lpstr>
      <vt:lpstr>IBM Plex Serif</vt:lpstr>
      <vt:lpstr>Arial</vt:lpstr>
      <vt:lpstr>IBM Plex Serif Medium</vt:lpstr>
      <vt:lpstr>Bullen template</vt:lpstr>
      <vt:lpstr> Motion Tracking with Surveillance Cameras </vt:lpstr>
      <vt:lpstr>PowerPoint 演示文稿</vt:lpstr>
      <vt:lpstr>1. Background</vt:lpstr>
      <vt:lpstr>PowerPoint 演示文稿</vt:lpstr>
      <vt:lpstr>Usage of Analysis Results</vt:lpstr>
      <vt:lpstr>Usage of Analysis Results</vt:lpstr>
      <vt:lpstr>Traditional Methods and Tools</vt:lpstr>
      <vt:lpstr>PowerPoint 演示文稿</vt:lpstr>
      <vt:lpstr>PowerPoint 演示文稿</vt:lpstr>
      <vt:lpstr>Limitations of Previous Work</vt:lpstr>
      <vt:lpstr>2. Objectives</vt:lpstr>
      <vt:lpstr>PowerPoint 演示文稿</vt:lpstr>
      <vt:lpstr>3. Methodology</vt:lpstr>
      <vt:lpstr>Skeleton Data Extraction –” OpenPose”</vt:lpstr>
      <vt:lpstr>Image Depth Detection – Ratio-Proportion</vt:lpstr>
      <vt:lpstr>Image Depth Detection – Trigonometry</vt:lpstr>
      <vt:lpstr>Image Depth Detection – Calibration</vt:lpstr>
      <vt:lpstr>Image Depth Detection – Trigonometry</vt:lpstr>
      <vt:lpstr>PowerPoint 演示文稿</vt:lpstr>
      <vt:lpstr>Trajectory Data Extraction</vt:lpstr>
      <vt:lpstr>Trajectory Data Evaluation</vt:lpstr>
      <vt:lpstr>Trajectory Abnormality Detection</vt:lpstr>
      <vt:lpstr>4. Performance</vt:lpstr>
      <vt:lpstr>PowerPoint 演示文稿</vt:lpstr>
      <vt:lpstr>Cadence Information Accuracy</vt:lpstr>
      <vt:lpstr>Trajectory Data Dissimilarity</vt:lpstr>
      <vt:lpstr>Trajectory Abnormality Analysis</vt:lpstr>
      <vt:lpstr>5. Future Work</vt:lpstr>
      <vt:lpstr>Ankle Flexion Angle</vt:lpstr>
      <vt:lpstr>Real-Time Application</vt:lpstr>
      <vt:lpstr>6. Conclusion</vt:lpstr>
      <vt:lpstr>PowerPoint 演示文稿</vt:lpstr>
      <vt:lpstr>Reference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Motion Tracking with Surveillance Cameras </dc:title>
  <cp:lastModifiedBy>Jane Gao</cp:lastModifiedBy>
  <cp:revision>1</cp:revision>
  <dcterms:modified xsi:type="dcterms:W3CDTF">2020-06-30T15:35:23Z</dcterms:modified>
</cp:coreProperties>
</file>